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7" r:id="rId3"/>
    <p:sldId id="260" r:id="rId4"/>
    <p:sldId id="266" r:id="rId5"/>
    <p:sldId id="274" r:id="rId6"/>
    <p:sldId id="270" r:id="rId7"/>
    <p:sldId id="277" r:id="rId8"/>
    <p:sldId id="278" r:id="rId9"/>
    <p:sldId id="261" r:id="rId10"/>
    <p:sldId id="265" r:id="rId11"/>
    <p:sldId id="267" r:id="rId12"/>
    <p:sldId id="279" r:id="rId13"/>
    <p:sldId id="275" r:id="rId14"/>
    <p:sldId id="268" r:id="rId15"/>
    <p:sldId id="262" r:id="rId16"/>
    <p:sldId id="272" r:id="rId17"/>
    <p:sldId id="273" r:id="rId18"/>
    <p:sldId id="271" r:id="rId19"/>
    <p:sldId id="276" r:id="rId20"/>
    <p:sldId id="269" r:id="rId21"/>
    <p:sldId id="263" r:id="rId22"/>
    <p:sldId id="283" r:id="rId23"/>
    <p:sldId id="280" r:id="rId24"/>
    <p:sldId id="281" r:id="rId25"/>
    <p:sldId id="282" r:id="rId26"/>
    <p:sldId id="284" r:id="rId27"/>
    <p:sldId id="258" r:id="rId28"/>
    <p:sldId id="285" r:id="rId29"/>
    <p:sldId id="286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B0FD"/>
    <a:srgbClr val="4D4D4D"/>
    <a:srgbClr val="25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184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15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36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9949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2044649" y="1"/>
            <a:ext cx="3272780" cy="6858000"/>
            <a:chOff x="2258009" y="1"/>
            <a:chExt cx="3272780" cy="6858000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>
              <a:off x="2258009" y="1"/>
              <a:ext cx="1250302" cy="3424136"/>
            </a:xfrm>
            <a:prstGeom prst="flowChartInputOutput">
              <a:avLst/>
            </a:pr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 flipV="1">
              <a:off x="2258009" y="3424138"/>
              <a:ext cx="3272780" cy="3433863"/>
            </a:xfrm>
            <a:custGeom>
              <a:avLst/>
              <a:gdLst>
                <a:gd name="connsiteX0" fmla="*/ 0 w 3272780"/>
                <a:gd name="connsiteY0" fmla="*/ 3433863 h 3433863"/>
                <a:gd name="connsiteX1" fmla="*/ 989044 w 3272780"/>
                <a:gd name="connsiteY1" fmla="*/ 3433863 h 3433863"/>
                <a:gd name="connsiteX2" fmla="*/ 3272780 w 3272780"/>
                <a:gd name="connsiteY2" fmla="*/ 0 h 3433863"/>
                <a:gd name="connsiteX3" fmla="*/ 2283736 w 3272780"/>
                <a:gd name="connsiteY3" fmla="*/ 0 h 343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0" h="3433863">
                  <a:moveTo>
                    <a:pt x="0" y="3433863"/>
                  </a:moveTo>
                  <a:lnTo>
                    <a:pt x="989044" y="3433863"/>
                  </a:lnTo>
                  <a:lnTo>
                    <a:pt x="3272780" y="0"/>
                  </a:lnTo>
                  <a:lnTo>
                    <a:pt x="2283736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3247053" y="1"/>
            <a:ext cx="3272782" cy="6858000"/>
            <a:chOff x="3247053" y="1"/>
            <a:chExt cx="3272782" cy="6858000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3247053" y="1"/>
              <a:ext cx="1250302" cy="3424136"/>
            </a:xfrm>
            <a:prstGeom prst="flowChartInputOutput">
              <a:avLst/>
            </a:pr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 flipV="1">
              <a:off x="3247054" y="3424137"/>
              <a:ext cx="3272781" cy="343386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出自【趣你的PPT】(微信:qunideppt)：最优质的PPT资源库"/>
          <p:cNvSpPr txBox="1"/>
          <p:nvPr/>
        </p:nvSpPr>
        <p:spPr>
          <a:xfrm>
            <a:off x="5680078" y="2369987"/>
            <a:ext cx="52714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毕业论文答辩模板</a:t>
            </a: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5843666" y="3252955"/>
            <a:ext cx="49443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rgbClr val="262626"/>
                </a:solidFill>
                <a:latin typeface="+mn-ea"/>
              </a:rPr>
              <a:t>Power Point Template of Graduation Thesis</a:t>
            </a: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5843666" y="3187199"/>
            <a:ext cx="4944302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出自【趣你的PPT】(微信:qunideppt)：最优质的PPT资源库"/>
          <p:cNvSpPr txBox="1"/>
          <p:nvPr/>
        </p:nvSpPr>
        <p:spPr>
          <a:xfrm>
            <a:off x="5843666" y="3591943"/>
            <a:ext cx="4944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/>
              <a:t>该原创</a:t>
            </a:r>
            <a:r>
              <a:rPr lang="en-US" altLang="zh-CN" sz="2000" dirty="0"/>
              <a:t>PPT</a:t>
            </a:r>
            <a:r>
              <a:rPr lang="zh-CN" altLang="en-US" sz="2000" dirty="0"/>
              <a:t>模板来自公众号：趣你的</a:t>
            </a:r>
            <a:r>
              <a:rPr lang="en-US" altLang="zh-CN" sz="2000" dirty="0"/>
              <a:t>PPT</a:t>
            </a:r>
            <a:r>
              <a:rPr lang="zh-CN" altLang="en-US" sz="2000" dirty="0"/>
              <a:t>。</a:t>
            </a:r>
          </a:p>
        </p:txBody>
      </p: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6334259" y="4132751"/>
            <a:ext cx="442622" cy="442622"/>
            <a:chOff x="6437316" y="3132614"/>
            <a:chExt cx="479286" cy="479286"/>
          </a:xfrm>
        </p:grpSpPr>
        <p:sp>
          <p:nvSpPr>
            <p:cNvPr id="2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437316" y="3132614"/>
              <a:ext cx="479286" cy="479286"/>
            </a:xfrm>
            <a:prstGeom prst="ellipse">
              <a:avLst/>
            </a:prstGeom>
            <a:solidFill>
              <a:srgbClr val="299D9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39164" y="3218483"/>
              <a:ext cx="273592" cy="293563"/>
            </a:xfrm>
            <a:custGeom>
              <a:avLst/>
              <a:gdLst>
                <a:gd name="T0" fmla="*/ 137 w 137"/>
                <a:gd name="T1" fmla="*/ 147 h 147"/>
                <a:gd name="T2" fmla="*/ 0 w 137"/>
                <a:gd name="T3" fmla="*/ 147 h 147"/>
                <a:gd name="T4" fmla="*/ 0 w 137"/>
                <a:gd name="T5" fmla="*/ 141 h 147"/>
                <a:gd name="T6" fmla="*/ 7 w 137"/>
                <a:gd name="T7" fmla="*/ 114 h 147"/>
                <a:gd name="T8" fmla="*/ 15 w 137"/>
                <a:gd name="T9" fmla="*/ 105 h 147"/>
                <a:gd name="T10" fmla="*/ 41 w 137"/>
                <a:gd name="T11" fmla="*/ 91 h 147"/>
                <a:gd name="T12" fmla="*/ 50 w 137"/>
                <a:gd name="T13" fmla="*/ 80 h 147"/>
                <a:gd name="T14" fmla="*/ 56 w 137"/>
                <a:gd name="T15" fmla="*/ 75 h 147"/>
                <a:gd name="T16" fmla="*/ 49 w 137"/>
                <a:gd name="T17" fmla="*/ 63 h 147"/>
                <a:gd name="T18" fmla="*/ 48 w 137"/>
                <a:gd name="T19" fmla="*/ 63 h 147"/>
                <a:gd name="T20" fmla="*/ 47 w 137"/>
                <a:gd name="T21" fmla="*/ 61 h 147"/>
                <a:gd name="T22" fmla="*/ 45 w 137"/>
                <a:gd name="T23" fmla="*/ 56 h 147"/>
                <a:gd name="T24" fmla="*/ 44 w 137"/>
                <a:gd name="T25" fmla="*/ 44 h 147"/>
                <a:gd name="T26" fmla="*/ 49 w 137"/>
                <a:gd name="T27" fmla="*/ 16 h 147"/>
                <a:gd name="T28" fmla="*/ 82 w 137"/>
                <a:gd name="T29" fmla="*/ 12 h 147"/>
                <a:gd name="T30" fmla="*/ 88 w 137"/>
                <a:gd name="T31" fmla="*/ 16 h 147"/>
                <a:gd name="T32" fmla="*/ 90 w 137"/>
                <a:gd name="T33" fmla="*/ 18 h 147"/>
                <a:gd name="T34" fmla="*/ 93 w 137"/>
                <a:gd name="T35" fmla="*/ 46 h 147"/>
                <a:gd name="T36" fmla="*/ 92 w 137"/>
                <a:gd name="T37" fmla="*/ 58 h 147"/>
                <a:gd name="T38" fmla="*/ 90 w 137"/>
                <a:gd name="T39" fmla="*/ 63 h 147"/>
                <a:gd name="T40" fmla="*/ 82 w 137"/>
                <a:gd name="T41" fmla="*/ 75 h 147"/>
                <a:gd name="T42" fmla="*/ 86 w 137"/>
                <a:gd name="T43" fmla="*/ 80 h 147"/>
                <a:gd name="T44" fmla="*/ 97 w 137"/>
                <a:gd name="T45" fmla="*/ 91 h 147"/>
                <a:gd name="T46" fmla="*/ 122 w 137"/>
                <a:gd name="T47" fmla="*/ 105 h 147"/>
                <a:gd name="T48" fmla="*/ 130 w 137"/>
                <a:gd name="T49" fmla="*/ 114 h 147"/>
                <a:gd name="T50" fmla="*/ 137 w 137"/>
                <a:gd name="T51" fmla="*/ 141 h 147"/>
                <a:gd name="T52" fmla="*/ 137 w 137"/>
                <a:gd name="T53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7" h="147">
                  <a:moveTo>
                    <a:pt x="137" y="147"/>
                  </a:moveTo>
                  <a:cubicBezTo>
                    <a:pt x="0" y="147"/>
                    <a:pt x="0" y="147"/>
                    <a:pt x="0" y="147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5" y="110"/>
                    <a:pt x="15" y="105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41" y="91"/>
                    <a:pt x="49" y="81"/>
                    <a:pt x="50" y="80"/>
                  </a:cubicBezTo>
                  <a:cubicBezTo>
                    <a:pt x="51" y="79"/>
                    <a:pt x="59" y="79"/>
                    <a:pt x="56" y="75"/>
                  </a:cubicBezTo>
                  <a:cubicBezTo>
                    <a:pt x="53" y="72"/>
                    <a:pt x="50" y="68"/>
                    <a:pt x="49" y="63"/>
                  </a:cubicBezTo>
                  <a:cubicBezTo>
                    <a:pt x="49" y="63"/>
                    <a:pt x="48" y="63"/>
                    <a:pt x="48" y="63"/>
                  </a:cubicBezTo>
                  <a:cubicBezTo>
                    <a:pt x="48" y="62"/>
                    <a:pt x="48" y="61"/>
                    <a:pt x="47" y="61"/>
                  </a:cubicBezTo>
                  <a:cubicBezTo>
                    <a:pt x="47" y="61"/>
                    <a:pt x="46" y="62"/>
                    <a:pt x="45" y="56"/>
                  </a:cubicBezTo>
                  <a:cubicBezTo>
                    <a:pt x="45" y="56"/>
                    <a:pt x="35" y="44"/>
                    <a:pt x="44" y="44"/>
                  </a:cubicBezTo>
                  <a:cubicBezTo>
                    <a:pt x="44" y="44"/>
                    <a:pt x="36" y="28"/>
                    <a:pt x="49" y="16"/>
                  </a:cubicBezTo>
                  <a:cubicBezTo>
                    <a:pt x="49" y="16"/>
                    <a:pt x="64" y="0"/>
                    <a:pt x="82" y="12"/>
                  </a:cubicBezTo>
                  <a:cubicBezTo>
                    <a:pt x="82" y="12"/>
                    <a:pt x="85" y="13"/>
                    <a:pt x="88" y="16"/>
                  </a:cubicBezTo>
                  <a:cubicBezTo>
                    <a:pt x="89" y="17"/>
                    <a:pt x="90" y="18"/>
                    <a:pt x="90" y="18"/>
                  </a:cubicBezTo>
                  <a:cubicBezTo>
                    <a:pt x="102" y="30"/>
                    <a:pt x="93" y="46"/>
                    <a:pt x="93" y="46"/>
                  </a:cubicBezTo>
                  <a:cubicBezTo>
                    <a:pt x="102" y="46"/>
                    <a:pt x="92" y="58"/>
                    <a:pt x="92" y="58"/>
                  </a:cubicBezTo>
                  <a:cubicBezTo>
                    <a:pt x="92" y="61"/>
                    <a:pt x="91" y="62"/>
                    <a:pt x="90" y="63"/>
                  </a:cubicBezTo>
                  <a:cubicBezTo>
                    <a:pt x="89" y="68"/>
                    <a:pt x="86" y="72"/>
                    <a:pt x="82" y="75"/>
                  </a:cubicBezTo>
                  <a:cubicBezTo>
                    <a:pt x="77" y="79"/>
                    <a:pt x="81" y="78"/>
                    <a:pt x="86" y="80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122" y="105"/>
                    <a:pt x="122" y="105"/>
                    <a:pt x="122" y="105"/>
                  </a:cubicBezTo>
                  <a:cubicBezTo>
                    <a:pt x="132" y="110"/>
                    <a:pt x="130" y="114"/>
                    <a:pt x="130" y="114"/>
                  </a:cubicBezTo>
                  <a:cubicBezTo>
                    <a:pt x="137" y="141"/>
                    <a:pt x="137" y="141"/>
                    <a:pt x="137" y="141"/>
                  </a:cubicBezTo>
                  <a:lnTo>
                    <a:pt x="137" y="1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5" name="出自【趣你的PPT】(微信:qunideppt)：最优质的PPT资源库"/>
          <p:cNvSpPr txBox="1"/>
          <p:nvPr/>
        </p:nvSpPr>
        <p:spPr>
          <a:xfrm>
            <a:off x="6768408" y="4154004"/>
            <a:ext cx="1507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趣你的</a:t>
            </a:r>
            <a:r>
              <a:rPr lang="en-US" altLang="zh-CN" sz="2000" dirty="0"/>
              <a:t>PPT</a:t>
            </a:r>
            <a:endParaRPr lang="zh-CN" altLang="en-US" sz="2000" dirty="0"/>
          </a:p>
        </p:txBody>
      </p: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8598779" y="4123937"/>
            <a:ext cx="478724" cy="478724"/>
            <a:chOff x="8967947" y="3424136"/>
            <a:chExt cx="478724" cy="478724"/>
          </a:xfrm>
        </p:grpSpPr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967947" y="3424136"/>
              <a:ext cx="478724" cy="478724"/>
            </a:xfrm>
            <a:prstGeom prst="ellipse">
              <a:avLst/>
            </a:prstGeom>
            <a:solidFill>
              <a:srgbClr val="4D4D4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065687" y="3525865"/>
              <a:ext cx="285239" cy="277261"/>
            </a:xfrm>
            <a:custGeom>
              <a:avLst/>
              <a:gdLst>
                <a:gd name="T0" fmla="*/ 1 w 143"/>
                <a:gd name="T1" fmla="*/ 139 h 139"/>
                <a:gd name="T2" fmla="*/ 33 w 143"/>
                <a:gd name="T3" fmla="*/ 139 h 139"/>
                <a:gd name="T4" fmla="*/ 17 w 143"/>
                <a:gd name="T5" fmla="*/ 92 h 139"/>
                <a:gd name="T6" fmla="*/ 17 w 143"/>
                <a:gd name="T7" fmla="*/ 109 h 139"/>
                <a:gd name="T8" fmla="*/ 57 w 143"/>
                <a:gd name="T9" fmla="*/ 113 h 139"/>
                <a:gd name="T10" fmla="*/ 73 w 143"/>
                <a:gd name="T11" fmla="*/ 139 h 139"/>
                <a:gd name="T12" fmla="*/ 66 w 143"/>
                <a:gd name="T13" fmla="*/ 101 h 139"/>
                <a:gd name="T14" fmla="*/ 48 w 143"/>
                <a:gd name="T15" fmla="*/ 101 h 139"/>
                <a:gd name="T16" fmla="*/ 66 w 143"/>
                <a:gd name="T17" fmla="*/ 101 h 139"/>
                <a:gd name="T18" fmla="*/ 81 w 143"/>
                <a:gd name="T19" fmla="*/ 139 h 139"/>
                <a:gd name="T20" fmla="*/ 97 w 143"/>
                <a:gd name="T21" fmla="*/ 113 h 139"/>
                <a:gd name="T22" fmla="*/ 97 w 143"/>
                <a:gd name="T23" fmla="*/ 92 h 139"/>
                <a:gd name="T24" fmla="*/ 97 w 143"/>
                <a:gd name="T25" fmla="*/ 109 h 139"/>
                <a:gd name="T26" fmla="*/ 118 w 143"/>
                <a:gd name="T27" fmla="*/ 30 h 139"/>
                <a:gd name="T28" fmla="*/ 118 w 143"/>
                <a:gd name="T29" fmla="*/ 14 h 139"/>
                <a:gd name="T30" fmla="*/ 118 w 143"/>
                <a:gd name="T31" fmla="*/ 30 h 139"/>
                <a:gd name="T32" fmla="*/ 130 w 143"/>
                <a:gd name="T33" fmla="*/ 53 h 139"/>
                <a:gd name="T34" fmla="*/ 112 w 143"/>
                <a:gd name="T35" fmla="*/ 74 h 139"/>
                <a:gd name="T36" fmla="*/ 135 w 143"/>
                <a:gd name="T37" fmla="*/ 85 h 139"/>
                <a:gd name="T38" fmla="*/ 104 w 143"/>
                <a:gd name="T39" fmla="*/ 63 h 139"/>
                <a:gd name="T40" fmla="*/ 90 w 143"/>
                <a:gd name="T41" fmla="*/ 63 h 139"/>
                <a:gd name="T42" fmla="*/ 1 w 143"/>
                <a:gd name="T43" fmla="*/ 76 h 139"/>
                <a:gd name="T44" fmla="*/ 89 w 143"/>
                <a:gd name="T45" fmla="*/ 0 h 139"/>
                <a:gd name="T46" fmla="*/ 90 w 143"/>
                <a:gd name="T47" fmla="*/ 51 h 139"/>
                <a:gd name="T48" fmla="*/ 101 w 143"/>
                <a:gd name="T49" fmla="*/ 46 h 139"/>
                <a:gd name="T50" fmla="*/ 136 w 143"/>
                <a:gd name="T51" fmla="*/ 45 h 139"/>
                <a:gd name="T52" fmla="*/ 134 w 143"/>
                <a:gd name="T53" fmla="*/ 72 h 139"/>
                <a:gd name="T54" fmla="*/ 113 w 143"/>
                <a:gd name="T55" fmla="*/ 65 h 139"/>
                <a:gd name="T56" fmla="*/ 88 w 143"/>
                <a:gd name="T57" fmla="*/ 2 h 139"/>
                <a:gd name="T58" fmla="*/ 3 w 143"/>
                <a:gd name="T59" fmla="*/ 74 h 139"/>
                <a:gd name="T60" fmla="*/ 88 w 143"/>
                <a:gd name="T61" fmla="*/ 61 h 139"/>
                <a:gd name="T62" fmla="*/ 76 w 143"/>
                <a:gd name="T63" fmla="*/ 50 h 139"/>
                <a:gd name="T64" fmla="*/ 50 w 143"/>
                <a:gd name="T65" fmla="*/ 32 h 139"/>
                <a:gd name="T66" fmla="*/ 79 w 143"/>
                <a:gd name="T67" fmla="*/ 45 h 139"/>
                <a:gd name="T68" fmla="*/ 88 w 143"/>
                <a:gd name="T69" fmla="*/ 2 h 139"/>
                <a:gd name="T70" fmla="*/ 20 w 143"/>
                <a:gd name="T71" fmla="*/ 46 h 139"/>
                <a:gd name="T72" fmla="*/ 40 w 143"/>
                <a:gd name="T73" fmla="*/ 38 h 139"/>
                <a:gd name="T74" fmla="*/ 65 w 143"/>
                <a:gd name="T75" fmla="*/ 38 h 139"/>
                <a:gd name="T76" fmla="*/ 71 w 143"/>
                <a:gd name="T77" fmla="*/ 13 h 139"/>
                <a:gd name="T78" fmla="*/ 64 w 143"/>
                <a:gd name="T79" fmla="*/ 29 h 139"/>
                <a:gd name="T80" fmla="*/ 40 w 143"/>
                <a:gd name="T81" fmla="*/ 30 h 139"/>
                <a:gd name="T82" fmla="*/ 16 w 143"/>
                <a:gd name="T83" fmla="*/ 4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3" h="139">
                  <a:moveTo>
                    <a:pt x="33" y="139"/>
                  </a:moveTo>
                  <a:cubicBezTo>
                    <a:pt x="1" y="139"/>
                    <a:pt x="1" y="139"/>
                    <a:pt x="1" y="139"/>
                  </a:cubicBezTo>
                  <a:cubicBezTo>
                    <a:pt x="0" y="111"/>
                    <a:pt x="17" y="113"/>
                    <a:pt x="17" y="113"/>
                  </a:cubicBezTo>
                  <a:cubicBezTo>
                    <a:pt x="17" y="113"/>
                    <a:pt x="34" y="111"/>
                    <a:pt x="33" y="139"/>
                  </a:cubicBezTo>
                  <a:close/>
                  <a:moveTo>
                    <a:pt x="26" y="101"/>
                  </a:moveTo>
                  <a:cubicBezTo>
                    <a:pt x="26" y="96"/>
                    <a:pt x="22" y="92"/>
                    <a:pt x="17" y="92"/>
                  </a:cubicBezTo>
                  <a:cubicBezTo>
                    <a:pt x="12" y="92"/>
                    <a:pt x="9" y="96"/>
                    <a:pt x="9" y="101"/>
                  </a:cubicBezTo>
                  <a:cubicBezTo>
                    <a:pt x="9" y="105"/>
                    <a:pt x="12" y="109"/>
                    <a:pt x="17" y="109"/>
                  </a:cubicBezTo>
                  <a:cubicBezTo>
                    <a:pt x="22" y="109"/>
                    <a:pt x="26" y="105"/>
                    <a:pt x="26" y="101"/>
                  </a:cubicBezTo>
                  <a:close/>
                  <a:moveTo>
                    <a:pt x="57" y="113"/>
                  </a:moveTo>
                  <a:cubicBezTo>
                    <a:pt x="57" y="113"/>
                    <a:pt x="40" y="111"/>
                    <a:pt x="41" y="139"/>
                  </a:cubicBezTo>
                  <a:cubicBezTo>
                    <a:pt x="73" y="139"/>
                    <a:pt x="73" y="139"/>
                    <a:pt x="73" y="139"/>
                  </a:cubicBezTo>
                  <a:cubicBezTo>
                    <a:pt x="74" y="111"/>
                    <a:pt x="57" y="113"/>
                    <a:pt x="57" y="113"/>
                  </a:cubicBezTo>
                  <a:close/>
                  <a:moveTo>
                    <a:pt x="66" y="101"/>
                  </a:moveTo>
                  <a:cubicBezTo>
                    <a:pt x="66" y="96"/>
                    <a:pt x="62" y="92"/>
                    <a:pt x="57" y="92"/>
                  </a:cubicBezTo>
                  <a:cubicBezTo>
                    <a:pt x="52" y="92"/>
                    <a:pt x="48" y="96"/>
                    <a:pt x="48" y="101"/>
                  </a:cubicBezTo>
                  <a:cubicBezTo>
                    <a:pt x="48" y="105"/>
                    <a:pt x="52" y="109"/>
                    <a:pt x="57" y="109"/>
                  </a:cubicBezTo>
                  <a:cubicBezTo>
                    <a:pt x="62" y="109"/>
                    <a:pt x="66" y="105"/>
                    <a:pt x="66" y="101"/>
                  </a:cubicBezTo>
                  <a:close/>
                  <a:moveTo>
                    <a:pt x="97" y="113"/>
                  </a:moveTo>
                  <a:cubicBezTo>
                    <a:pt x="97" y="113"/>
                    <a:pt x="80" y="111"/>
                    <a:pt x="81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11"/>
                    <a:pt x="97" y="113"/>
                    <a:pt x="97" y="113"/>
                  </a:cubicBezTo>
                  <a:close/>
                  <a:moveTo>
                    <a:pt x="105" y="101"/>
                  </a:moveTo>
                  <a:cubicBezTo>
                    <a:pt x="105" y="96"/>
                    <a:pt x="102" y="92"/>
                    <a:pt x="97" y="92"/>
                  </a:cubicBezTo>
                  <a:cubicBezTo>
                    <a:pt x="92" y="92"/>
                    <a:pt x="88" y="96"/>
                    <a:pt x="88" y="101"/>
                  </a:cubicBezTo>
                  <a:cubicBezTo>
                    <a:pt x="88" y="105"/>
                    <a:pt x="92" y="109"/>
                    <a:pt x="97" y="109"/>
                  </a:cubicBezTo>
                  <a:cubicBezTo>
                    <a:pt x="102" y="109"/>
                    <a:pt x="105" y="105"/>
                    <a:pt x="105" y="101"/>
                  </a:cubicBezTo>
                  <a:close/>
                  <a:moveTo>
                    <a:pt x="118" y="30"/>
                  </a:moveTo>
                  <a:cubicBezTo>
                    <a:pt x="123" y="30"/>
                    <a:pt x="126" y="27"/>
                    <a:pt x="126" y="22"/>
                  </a:cubicBezTo>
                  <a:cubicBezTo>
                    <a:pt x="126" y="18"/>
                    <a:pt x="123" y="14"/>
                    <a:pt x="118" y="14"/>
                  </a:cubicBezTo>
                  <a:cubicBezTo>
                    <a:pt x="114" y="14"/>
                    <a:pt x="110" y="18"/>
                    <a:pt x="110" y="22"/>
                  </a:cubicBezTo>
                  <a:cubicBezTo>
                    <a:pt x="110" y="27"/>
                    <a:pt x="114" y="30"/>
                    <a:pt x="118" y="30"/>
                  </a:cubicBezTo>
                  <a:close/>
                  <a:moveTo>
                    <a:pt x="130" y="61"/>
                  </a:moveTo>
                  <a:cubicBezTo>
                    <a:pt x="130" y="53"/>
                    <a:pt x="130" y="53"/>
                    <a:pt x="130" y="53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35" y="74"/>
                    <a:pt x="135" y="74"/>
                    <a:pt x="135" y="74"/>
                  </a:cubicBezTo>
                  <a:cubicBezTo>
                    <a:pt x="135" y="85"/>
                    <a:pt x="135" y="85"/>
                    <a:pt x="135" y="85"/>
                  </a:cubicBezTo>
                  <a:cubicBezTo>
                    <a:pt x="104" y="85"/>
                    <a:pt x="104" y="85"/>
                    <a:pt x="104" y="85"/>
                  </a:cubicBezTo>
                  <a:cubicBezTo>
                    <a:pt x="104" y="63"/>
                    <a:pt x="104" y="63"/>
                    <a:pt x="104" y="63"/>
                  </a:cubicBezTo>
                  <a:cubicBezTo>
                    <a:pt x="104" y="63"/>
                    <a:pt x="100" y="68"/>
                    <a:pt x="92" y="64"/>
                  </a:cubicBezTo>
                  <a:cubicBezTo>
                    <a:pt x="92" y="63"/>
                    <a:pt x="91" y="63"/>
                    <a:pt x="90" y="63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51"/>
                    <a:pt x="90" y="51"/>
                    <a:pt x="90" y="51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8" y="51"/>
                    <a:pt x="99" y="49"/>
                    <a:pt x="101" y="46"/>
                  </a:cubicBezTo>
                  <a:cubicBezTo>
                    <a:pt x="108" y="34"/>
                    <a:pt x="118" y="34"/>
                    <a:pt x="118" y="34"/>
                  </a:cubicBezTo>
                  <a:cubicBezTo>
                    <a:pt x="118" y="34"/>
                    <a:pt x="129" y="33"/>
                    <a:pt x="136" y="45"/>
                  </a:cubicBezTo>
                  <a:cubicBezTo>
                    <a:pt x="138" y="49"/>
                    <a:pt x="139" y="52"/>
                    <a:pt x="140" y="57"/>
                  </a:cubicBezTo>
                  <a:cubicBezTo>
                    <a:pt x="143" y="69"/>
                    <a:pt x="138" y="72"/>
                    <a:pt x="134" y="72"/>
                  </a:cubicBezTo>
                  <a:cubicBezTo>
                    <a:pt x="134" y="72"/>
                    <a:pt x="115" y="72"/>
                    <a:pt x="114" y="72"/>
                  </a:cubicBezTo>
                  <a:cubicBezTo>
                    <a:pt x="114" y="70"/>
                    <a:pt x="113" y="66"/>
                    <a:pt x="113" y="65"/>
                  </a:cubicBezTo>
                  <a:cubicBezTo>
                    <a:pt x="115" y="65"/>
                    <a:pt x="130" y="61"/>
                    <a:pt x="130" y="61"/>
                  </a:cubicBezTo>
                  <a:close/>
                  <a:moveTo>
                    <a:pt x="88" y="2"/>
                  </a:moveTo>
                  <a:cubicBezTo>
                    <a:pt x="85" y="2"/>
                    <a:pt x="6" y="2"/>
                    <a:pt x="3" y="2"/>
                  </a:cubicBezTo>
                  <a:cubicBezTo>
                    <a:pt x="3" y="4"/>
                    <a:pt x="3" y="71"/>
                    <a:pt x="3" y="74"/>
                  </a:cubicBezTo>
                  <a:cubicBezTo>
                    <a:pt x="6" y="74"/>
                    <a:pt x="85" y="74"/>
                    <a:pt x="88" y="74"/>
                  </a:cubicBezTo>
                  <a:cubicBezTo>
                    <a:pt x="88" y="73"/>
                    <a:pt x="88" y="68"/>
                    <a:pt x="88" y="61"/>
                  </a:cubicBezTo>
                  <a:cubicBezTo>
                    <a:pt x="82" y="57"/>
                    <a:pt x="75" y="53"/>
                    <a:pt x="75" y="53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88" y="30"/>
                    <a:pt x="88" y="3"/>
                    <a:pt x="88" y="2"/>
                  </a:cubicBezTo>
                  <a:close/>
                  <a:moveTo>
                    <a:pt x="18" y="47"/>
                  </a:moveTo>
                  <a:cubicBezTo>
                    <a:pt x="19" y="48"/>
                    <a:pt x="20" y="47"/>
                    <a:pt x="20" y="46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65" y="38"/>
                    <a:pt x="65" y="38"/>
                    <a:pt x="65" y="38"/>
                  </a:cubicBezTo>
                  <a:cubicBezTo>
                    <a:pt x="73" y="16"/>
                    <a:pt x="73" y="16"/>
                    <a:pt x="73" y="16"/>
                  </a:cubicBezTo>
                  <a:cubicBezTo>
                    <a:pt x="73" y="15"/>
                    <a:pt x="72" y="13"/>
                    <a:pt x="71" y="13"/>
                  </a:cubicBezTo>
                  <a:cubicBezTo>
                    <a:pt x="70" y="13"/>
                    <a:pt x="69" y="13"/>
                    <a:pt x="69" y="14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6"/>
                    <a:pt x="17" y="47"/>
                    <a:pt x="18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出自【趣你的PPT】(微信:qunideppt)：最优质的PPT资源库"/>
          <p:cNvSpPr txBox="1"/>
          <p:nvPr/>
        </p:nvSpPr>
        <p:spPr>
          <a:xfrm>
            <a:off x="8981758" y="4163244"/>
            <a:ext cx="1551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趣你的</a:t>
            </a:r>
            <a:r>
              <a:rPr lang="en-US" altLang="zh-CN" sz="2000" dirty="0"/>
              <a:t>PPT</a:t>
            </a:r>
            <a:endParaRPr lang="zh-CN" altLang="en-US" sz="2000" dirty="0"/>
          </a:p>
        </p:txBody>
      </p:sp>
      <p:pic>
        <p:nvPicPr>
          <p:cNvPr id="39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8301" y="934812"/>
            <a:ext cx="1375033" cy="137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968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774868" y="2223529"/>
            <a:ext cx="2839889" cy="1463768"/>
            <a:chOff x="357548" y="2192266"/>
            <a:chExt cx="2839889" cy="1463768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>
              <a:off x="357548" y="2192266"/>
              <a:ext cx="1384435" cy="1384435"/>
            </a:xfrm>
            <a:prstGeom prst="donut">
              <a:avLst>
                <a:gd name="adj" fmla="val 1105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69825" y="2281259"/>
              <a:ext cx="1627612" cy="1374775"/>
            </a:xfrm>
            <a:custGeom>
              <a:avLst/>
              <a:gdLst>
                <a:gd name="T0" fmla="*/ 706 w 1122"/>
                <a:gd name="T1" fmla="*/ 866 h 866"/>
                <a:gd name="T2" fmla="*/ 706 w 1122"/>
                <a:gd name="T3" fmla="*/ 671 h 866"/>
                <a:gd name="T4" fmla="*/ 0 w 1122"/>
                <a:gd name="T5" fmla="*/ 671 h 866"/>
                <a:gd name="T6" fmla="*/ 0 w 1122"/>
                <a:gd name="T7" fmla="*/ 194 h 866"/>
                <a:gd name="T8" fmla="*/ 706 w 1122"/>
                <a:gd name="T9" fmla="*/ 194 h 866"/>
                <a:gd name="T10" fmla="*/ 706 w 1122"/>
                <a:gd name="T11" fmla="*/ 0 h 866"/>
                <a:gd name="T12" fmla="*/ 1122 w 1122"/>
                <a:gd name="T13" fmla="*/ 433 h 866"/>
                <a:gd name="T14" fmla="*/ 706 w 1122"/>
                <a:gd name="T15" fmla="*/ 866 h 866"/>
                <a:gd name="T16" fmla="*/ 706 w 1122"/>
                <a:gd name="T17" fmla="*/ 86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2" h="866">
                  <a:moveTo>
                    <a:pt x="706" y="866"/>
                  </a:moveTo>
                  <a:lnTo>
                    <a:pt x="706" y="671"/>
                  </a:lnTo>
                  <a:lnTo>
                    <a:pt x="0" y="671"/>
                  </a:lnTo>
                  <a:lnTo>
                    <a:pt x="0" y="194"/>
                  </a:lnTo>
                  <a:lnTo>
                    <a:pt x="706" y="194"/>
                  </a:lnTo>
                  <a:lnTo>
                    <a:pt x="706" y="0"/>
                  </a:lnTo>
                  <a:lnTo>
                    <a:pt x="1122" y="433"/>
                  </a:lnTo>
                  <a:lnTo>
                    <a:pt x="706" y="866"/>
                  </a:lnTo>
                  <a:lnTo>
                    <a:pt x="706" y="8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5" name="Group 30"/>
            <p:cNvGrpSpPr/>
            <p:nvPr/>
          </p:nvGrpSpPr>
          <p:grpSpPr>
            <a:xfrm>
              <a:off x="817991" y="2614634"/>
              <a:ext cx="558800" cy="546100"/>
              <a:chOff x="4913313" y="1749426"/>
              <a:chExt cx="558800" cy="546100"/>
            </a:xfrm>
            <a:solidFill>
              <a:schemeClr val="accent1"/>
            </a:solidFill>
          </p:grpSpPr>
          <p:sp>
            <p:nvSpPr>
              <p:cNvPr id="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13313" y="1795463"/>
                <a:ext cx="463550" cy="500063"/>
              </a:xfrm>
              <a:custGeom>
                <a:avLst/>
                <a:gdLst>
                  <a:gd name="T0" fmla="*/ 200 w 208"/>
                  <a:gd name="T1" fmla="*/ 224 h 224"/>
                  <a:gd name="T2" fmla="*/ 8 w 208"/>
                  <a:gd name="T3" fmla="*/ 224 h 224"/>
                  <a:gd name="T4" fmla="*/ 0 w 208"/>
                  <a:gd name="T5" fmla="*/ 216 h 224"/>
                  <a:gd name="T6" fmla="*/ 0 w 208"/>
                  <a:gd name="T7" fmla="*/ 8 h 224"/>
                  <a:gd name="T8" fmla="*/ 8 w 208"/>
                  <a:gd name="T9" fmla="*/ 0 h 224"/>
                  <a:gd name="T10" fmla="*/ 169 w 208"/>
                  <a:gd name="T11" fmla="*/ 0 h 224"/>
                  <a:gd name="T12" fmla="*/ 177 w 208"/>
                  <a:gd name="T13" fmla="*/ 8 h 224"/>
                  <a:gd name="T14" fmla="*/ 169 w 208"/>
                  <a:gd name="T15" fmla="*/ 16 h 224"/>
                  <a:gd name="T16" fmla="*/ 16 w 208"/>
                  <a:gd name="T17" fmla="*/ 16 h 224"/>
                  <a:gd name="T18" fmla="*/ 16 w 208"/>
                  <a:gd name="T19" fmla="*/ 208 h 224"/>
                  <a:gd name="T20" fmla="*/ 192 w 208"/>
                  <a:gd name="T21" fmla="*/ 208 h 224"/>
                  <a:gd name="T22" fmla="*/ 192 w 208"/>
                  <a:gd name="T23" fmla="*/ 90 h 224"/>
                  <a:gd name="T24" fmla="*/ 200 w 208"/>
                  <a:gd name="T25" fmla="*/ 82 h 224"/>
                  <a:gd name="T26" fmla="*/ 208 w 208"/>
                  <a:gd name="T27" fmla="*/ 90 h 224"/>
                  <a:gd name="T28" fmla="*/ 208 w 208"/>
                  <a:gd name="T29" fmla="*/ 216 h 224"/>
                  <a:gd name="T30" fmla="*/ 200 w 208"/>
                  <a:gd name="T31" fmla="*/ 224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8" h="224">
                    <a:moveTo>
                      <a:pt x="200" y="224"/>
                    </a:moveTo>
                    <a:cubicBezTo>
                      <a:pt x="8" y="224"/>
                      <a:pt x="8" y="224"/>
                      <a:pt x="8" y="224"/>
                    </a:cubicBezTo>
                    <a:cubicBezTo>
                      <a:pt x="4" y="224"/>
                      <a:pt x="0" y="220"/>
                      <a:pt x="0" y="21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69" y="0"/>
                      <a:pt x="169" y="0"/>
                      <a:pt x="169" y="0"/>
                    </a:cubicBezTo>
                    <a:cubicBezTo>
                      <a:pt x="174" y="0"/>
                      <a:pt x="177" y="4"/>
                      <a:pt x="177" y="8"/>
                    </a:cubicBezTo>
                    <a:cubicBezTo>
                      <a:pt x="177" y="12"/>
                      <a:pt x="174" y="16"/>
                      <a:pt x="169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208"/>
                      <a:pt x="16" y="208"/>
                      <a:pt x="16" y="208"/>
                    </a:cubicBezTo>
                    <a:cubicBezTo>
                      <a:pt x="192" y="208"/>
                      <a:pt x="192" y="208"/>
                      <a:pt x="192" y="208"/>
                    </a:cubicBezTo>
                    <a:cubicBezTo>
                      <a:pt x="192" y="90"/>
                      <a:pt x="192" y="90"/>
                      <a:pt x="192" y="90"/>
                    </a:cubicBezTo>
                    <a:cubicBezTo>
                      <a:pt x="192" y="85"/>
                      <a:pt x="196" y="82"/>
                      <a:pt x="200" y="82"/>
                    </a:cubicBezTo>
                    <a:cubicBezTo>
                      <a:pt x="204" y="82"/>
                      <a:pt x="208" y="85"/>
                      <a:pt x="208" y="90"/>
                    </a:cubicBezTo>
                    <a:cubicBezTo>
                      <a:pt x="208" y="216"/>
                      <a:pt x="208" y="216"/>
                      <a:pt x="208" y="216"/>
                    </a:cubicBezTo>
                    <a:cubicBezTo>
                      <a:pt x="208" y="220"/>
                      <a:pt x="204" y="224"/>
                      <a:pt x="200" y="2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114925" y="1749426"/>
                <a:ext cx="357188" cy="354013"/>
              </a:xfrm>
              <a:custGeom>
                <a:avLst/>
                <a:gdLst>
                  <a:gd name="T0" fmla="*/ 6 w 160"/>
                  <a:gd name="T1" fmla="*/ 159 h 159"/>
                  <a:gd name="T2" fmla="*/ 2 w 160"/>
                  <a:gd name="T3" fmla="*/ 157 h 159"/>
                  <a:gd name="T4" fmla="*/ 1 w 160"/>
                  <a:gd name="T5" fmla="*/ 151 h 159"/>
                  <a:gd name="T6" fmla="*/ 14 w 160"/>
                  <a:gd name="T7" fmla="*/ 118 h 159"/>
                  <a:gd name="T8" fmla="*/ 16 w 160"/>
                  <a:gd name="T9" fmla="*/ 116 h 159"/>
                  <a:gd name="T10" fmla="*/ 127 w 160"/>
                  <a:gd name="T11" fmla="*/ 5 h 159"/>
                  <a:gd name="T12" fmla="*/ 139 w 160"/>
                  <a:gd name="T13" fmla="*/ 0 h 159"/>
                  <a:gd name="T14" fmla="*/ 158 w 160"/>
                  <a:gd name="T15" fmla="*/ 13 h 159"/>
                  <a:gd name="T16" fmla="*/ 154 w 160"/>
                  <a:gd name="T17" fmla="*/ 32 h 159"/>
                  <a:gd name="T18" fmla="*/ 43 w 160"/>
                  <a:gd name="T19" fmla="*/ 143 h 159"/>
                  <a:gd name="T20" fmla="*/ 41 w 160"/>
                  <a:gd name="T21" fmla="*/ 145 h 159"/>
                  <a:gd name="T22" fmla="*/ 8 w 160"/>
                  <a:gd name="T23" fmla="*/ 159 h 159"/>
                  <a:gd name="T24" fmla="*/ 6 w 160"/>
                  <a:gd name="T25" fmla="*/ 159 h 159"/>
                  <a:gd name="T26" fmla="*/ 25 w 160"/>
                  <a:gd name="T27" fmla="*/ 124 h 159"/>
                  <a:gd name="T28" fmla="*/ 18 w 160"/>
                  <a:gd name="T29" fmla="*/ 142 h 159"/>
                  <a:gd name="T30" fmla="*/ 35 w 160"/>
                  <a:gd name="T31" fmla="*/ 134 h 159"/>
                  <a:gd name="T32" fmla="*/ 145 w 160"/>
                  <a:gd name="T33" fmla="*/ 24 h 159"/>
                  <a:gd name="T34" fmla="*/ 146 w 160"/>
                  <a:gd name="T35" fmla="*/ 18 h 159"/>
                  <a:gd name="T36" fmla="*/ 139 w 160"/>
                  <a:gd name="T37" fmla="*/ 12 h 159"/>
                  <a:gd name="T38" fmla="*/ 135 w 160"/>
                  <a:gd name="T39" fmla="*/ 14 h 159"/>
                  <a:gd name="T40" fmla="*/ 25 w 160"/>
                  <a:gd name="T41" fmla="*/ 124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0" h="159">
                    <a:moveTo>
                      <a:pt x="6" y="159"/>
                    </a:moveTo>
                    <a:cubicBezTo>
                      <a:pt x="5" y="159"/>
                      <a:pt x="3" y="158"/>
                      <a:pt x="2" y="157"/>
                    </a:cubicBezTo>
                    <a:cubicBezTo>
                      <a:pt x="0" y="156"/>
                      <a:pt x="0" y="153"/>
                      <a:pt x="1" y="151"/>
                    </a:cubicBezTo>
                    <a:cubicBezTo>
                      <a:pt x="14" y="118"/>
                      <a:pt x="14" y="118"/>
                      <a:pt x="14" y="118"/>
                    </a:cubicBezTo>
                    <a:cubicBezTo>
                      <a:pt x="15" y="118"/>
                      <a:pt x="15" y="117"/>
                      <a:pt x="16" y="116"/>
                    </a:cubicBezTo>
                    <a:cubicBezTo>
                      <a:pt x="127" y="5"/>
                      <a:pt x="127" y="5"/>
                      <a:pt x="127" y="5"/>
                    </a:cubicBezTo>
                    <a:cubicBezTo>
                      <a:pt x="130" y="2"/>
                      <a:pt x="134" y="0"/>
                      <a:pt x="139" y="0"/>
                    </a:cubicBezTo>
                    <a:cubicBezTo>
                      <a:pt x="147" y="0"/>
                      <a:pt x="154" y="6"/>
                      <a:pt x="158" y="13"/>
                    </a:cubicBezTo>
                    <a:cubicBezTo>
                      <a:pt x="160" y="20"/>
                      <a:pt x="159" y="27"/>
                      <a:pt x="154" y="32"/>
                    </a:cubicBezTo>
                    <a:cubicBezTo>
                      <a:pt x="43" y="143"/>
                      <a:pt x="43" y="143"/>
                      <a:pt x="43" y="143"/>
                    </a:cubicBezTo>
                    <a:cubicBezTo>
                      <a:pt x="42" y="144"/>
                      <a:pt x="42" y="144"/>
                      <a:pt x="41" y="145"/>
                    </a:cubicBezTo>
                    <a:cubicBezTo>
                      <a:pt x="8" y="159"/>
                      <a:pt x="8" y="159"/>
                      <a:pt x="8" y="159"/>
                    </a:cubicBezTo>
                    <a:cubicBezTo>
                      <a:pt x="8" y="159"/>
                      <a:pt x="7" y="159"/>
                      <a:pt x="6" y="159"/>
                    </a:cubicBezTo>
                    <a:close/>
                    <a:moveTo>
                      <a:pt x="25" y="124"/>
                    </a:moveTo>
                    <a:cubicBezTo>
                      <a:pt x="18" y="142"/>
                      <a:pt x="18" y="142"/>
                      <a:pt x="18" y="142"/>
                    </a:cubicBezTo>
                    <a:cubicBezTo>
                      <a:pt x="35" y="134"/>
                      <a:pt x="35" y="134"/>
                      <a:pt x="35" y="134"/>
                    </a:cubicBezTo>
                    <a:cubicBezTo>
                      <a:pt x="145" y="24"/>
                      <a:pt x="145" y="24"/>
                      <a:pt x="145" y="24"/>
                    </a:cubicBezTo>
                    <a:cubicBezTo>
                      <a:pt x="146" y="23"/>
                      <a:pt x="148" y="21"/>
                      <a:pt x="146" y="18"/>
                    </a:cubicBezTo>
                    <a:cubicBezTo>
                      <a:pt x="145" y="15"/>
                      <a:pt x="142" y="12"/>
                      <a:pt x="139" y="12"/>
                    </a:cubicBezTo>
                    <a:cubicBezTo>
                      <a:pt x="138" y="12"/>
                      <a:pt x="136" y="13"/>
                      <a:pt x="135" y="14"/>
                    </a:cubicBezTo>
                    <a:lnTo>
                      <a:pt x="25" y="1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67338" y="1790701"/>
                <a:ext cx="60325" cy="60325"/>
              </a:xfrm>
              <a:custGeom>
                <a:avLst/>
                <a:gdLst>
                  <a:gd name="T0" fmla="*/ 27 w 38"/>
                  <a:gd name="T1" fmla="*/ 38 h 38"/>
                  <a:gd name="T2" fmla="*/ 0 w 38"/>
                  <a:gd name="T3" fmla="*/ 13 h 38"/>
                  <a:gd name="T4" fmla="*/ 12 w 38"/>
                  <a:gd name="T5" fmla="*/ 0 h 38"/>
                  <a:gd name="T6" fmla="*/ 38 w 38"/>
                  <a:gd name="T7" fmla="*/ 27 h 38"/>
                  <a:gd name="T8" fmla="*/ 27 w 38"/>
                  <a:gd name="T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8">
                    <a:moveTo>
                      <a:pt x="27" y="38"/>
                    </a:moveTo>
                    <a:lnTo>
                      <a:pt x="0" y="13"/>
                    </a:lnTo>
                    <a:lnTo>
                      <a:pt x="12" y="0"/>
                    </a:lnTo>
                    <a:lnTo>
                      <a:pt x="38" y="27"/>
                    </a:lnTo>
                    <a:lnTo>
                      <a:pt x="27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7577243" y="2223529"/>
            <a:ext cx="2839889" cy="1463768"/>
            <a:chOff x="8994563" y="2192266"/>
            <a:chExt cx="2839889" cy="1463768"/>
          </a:xfrm>
        </p:grpSpPr>
        <p:grpSp>
          <p:nvGrpSpPr>
            <p:cNvPr id="10" name="Group 50"/>
            <p:cNvGrpSpPr/>
            <p:nvPr/>
          </p:nvGrpSpPr>
          <p:grpSpPr>
            <a:xfrm>
              <a:off x="10874270" y="2531462"/>
              <a:ext cx="535929" cy="706043"/>
              <a:chOff x="4157663" y="1930400"/>
              <a:chExt cx="565150" cy="744538"/>
            </a:xfrm>
            <a:solidFill>
              <a:schemeClr val="accent2"/>
            </a:solidFill>
          </p:grpSpPr>
          <p:sp>
            <p:nvSpPr>
              <p:cNvPr id="1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157663" y="1930400"/>
                <a:ext cx="565150" cy="744538"/>
              </a:xfrm>
              <a:custGeom>
                <a:avLst/>
                <a:gdLst>
                  <a:gd name="T0" fmla="*/ 192 w 210"/>
                  <a:gd name="T1" fmla="*/ 45 h 278"/>
                  <a:gd name="T2" fmla="*/ 155 w 210"/>
                  <a:gd name="T3" fmla="*/ 45 h 278"/>
                  <a:gd name="T4" fmla="*/ 155 w 210"/>
                  <a:gd name="T5" fmla="*/ 41 h 278"/>
                  <a:gd name="T6" fmla="*/ 146 w 210"/>
                  <a:gd name="T7" fmla="*/ 32 h 278"/>
                  <a:gd name="T8" fmla="*/ 125 w 210"/>
                  <a:gd name="T9" fmla="*/ 32 h 278"/>
                  <a:gd name="T10" fmla="*/ 128 w 210"/>
                  <a:gd name="T11" fmla="*/ 22 h 278"/>
                  <a:gd name="T12" fmla="*/ 105 w 210"/>
                  <a:gd name="T13" fmla="*/ 0 h 278"/>
                  <a:gd name="T14" fmla="*/ 83 w 210"/>
                  <a:gd name="T15" fmla="*/ 22 h 278"/>
                  <a:gd name="T16" fmla="*/ 85 w 210"/>
                  <a:gd name="T17" fmla="*/ 32 h 278"/>
                  <a:gd name="T18" fmla="*/ 65 w 210"/>
                  <a:gd name="T19" fmla="*/ 32 h 278"/>
                  <a:gd name="T20" fmla="*/ 55 w 210"/>
                  <a:gd name="T21" fmla="*/ 41 h 278"/>
                  <a:gd name="T22" fmla="*/ 55 w 210"/>
                  <a:gd name="T23" fmla="*/ 45 h 278"/>
                  <a:gd name="T24" fmla="*/ 19 w 210"/>
                  <a:gd name="T25" fmla="*/ 45 h 278"/>
                  <a:gd name="T26" fmla="*/ 0 w 210"/>
                  <a:gd name="T27" fmla="*/ 64 h 278"/>
                  <a:gd name="T28" fmla="*/ 0 w 210"/>
                  <a:gd name="T29" fmla="*/ 259 h 278"/>
                  <a:gd name="T30" fmla="*/ 19 w 210"/>
                  <a:gd name="T31" fmla="*/ 278 h 278"/>
                  <a:gd name="T32" fmla="*/ 192 w 210"/>
                  <a:gd name="T33" fmla="*/ 278 h 278"/>
                  <a:gd name="T34" fmla="*/ 210 w 210"/>
                  <a:gd name="T35" fmla="*/ 259 h 278"/>
                  <a:gd name="T36" fmla="*/ 210 w 210"/>
                  <a:gd name="T37" fmla="*/ 64 h 278"/>
                  <a:gd name="T38" fmla="*/ 192 w 210"/>
                  <a:gd name="T39" fmla="*/ 45 h 278"/>
                  <a:gd name="T40" fmla="*/ 105 w 210"/>
                  <a:gd name="T41" fmla="*/ 13 h 278"/>
                  <a:gd name="T42" fmla="*/ 115 w 210"/>
                  <a:gd name="T43" fmla="*/ 22 h 278"/>
                  <a:gd name="T44" fmla="*/ 105 w 210"/>
                  <a:gd name="T45" fmla="*/ 32 h 278"/>
                  <a:gd name="T46" fmla="*/ 96 w 210"/>
                  <a:gd name="T47" fmla="*/ 22 h 278"/>
                  <a:gd name="T48" fmla="*/ 105 w 210"/>
                  <a:gd name="T49" fmla="*/ 13 h 278"/>
                  <a:gd name="T50" fmla="*/ 196 w 210"/>
                  <a:gd name="T51" fmla="*/ 259 h 278"/>
                  <a:gd name="T52" fmla="*/ 192 w 210"/>
                  <a:gd name="T53" fmla="*/ 263 h 278"/>
                  <a:gd name="T54" fmla="*/ 19 w 210"/>
                  <a:gd name="T55" fmla="*/ 263 h 278"/>
                  <a:gd name="T56" fmla="*/ 15 w 210"/>
                  <a:gd name="T57" fmla="*/ 259 h 278"/>
                  <a:gd name="T58" fmla="*/ 15 w 210"/>
                  <a:gd name="T59" fmla="*/ 64 h 278"/>
                  <a:gd name="T60" fmla="*/ 19 w 210"/>
                  <a:gd name="T61" fmla="*/ 59 h 278"/>
                  <a:gd name="T62" fmla="*/ 25 w 210"/>
                  <a:gd name="T63" fmla="*/ 59 h 278"/>
                  <a:gd name="T64" fmla="*/ 32 w 210"/>
                  <a:gd name="T65" fmla="*/ 59 h 278"/>
                  <a:gd name="T66" fmla="*/ 55 w 210"/>
                  <a:gd name="T67" fmla="*/ 59 h 278"/>
                  <a:gd name="T68" fmla="*/ 55 w 210"/>
                  <a:gd name="T69" fmla="*/ 63 h 278"/>
                  <a:gd name="T70" fmla="*/ 65 w 210"/>
                  <a:gd name="T71" fmla="*/ 72 h 278"/>
                  <a:gd name="T72" fmla="*/ 146 w 210"/>
                  <a:gd name="T73" fmla="*/ 72 h 278"/>
                  <a:gd name="T74" fmla="*/ 155 w 210"/>
                  <a:gd name="T75" fmla="*/ 63 h 278"/>
                  <a:gd name="T76" fmla="*/ 155 w 210"/>
                  <a:gd name="T77" fmla="*/ 59 h 278"/>
                  <a:gd name="T78" fmla="*/ 179 w 210"/>
                  <a:gd name="T79" fmla="*/ 59 h 278"/>
                  <a:gd name="T80" fmla="*/ 186 w 210"/>
                  <a:gd name="T81" fmla="*/ 59 h 278"/>
                  <a:gd name="T82" fmla="*/ 192 w 210"/>
                  <a:gd name="T83" fmla="*/ 59 h 278"/>
                  <a:gd name="T84" fmla="*/ 196 w 210"/>
                  <a:gd name="T85" fmla="*/ 64 h 278"/>
                  <a:gd name="T86" fmla="*/ 196 w 210"/>
                  <a:gd name="T87" fmla="*/ 259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0" h="278">
                    <a:moveTo>
                      <a:pt x="192" y="45"/>
                    </a:moveTo>
                    <a:cubicBezTo>
                      <a:pt x="155" y="45"/>
                      <a:pt x="155" y="45"/>
                      <a:pt x="155" y="45"/>
                    </a:cubicBezTo>
                    <a:cubicBezTo>
                      <a:pt x="155" y="41"/>
                      <a:pt x="155" y="41"/>
                      <a:pt x="155" y="41"/>
                    </a:cubicBezTo>
                    <a:cubicBezTo>
                      <a:pt x="155" y="36"/>
                      <a:pt x="151" y="32"/>
                      <a:pt x="146" y="32"/>
                    </a:cubicBezTo>
                    <a:cubicBezTo>
                      <a:pt x="125" y="32"/>
                      <a:pt x="125" y="32"/>
                      <a:pt x="125" y="32"/>
                    </a:cubicBezTo>
                    <a:cubicBezTo>
                      <a:pt x="127" y="29"/>
                      <a:pt x="128" y="26"/>
                      <a:pt x="128" y="22"/>
                    </a:cubicBezTo>
                    <a:cubicBezTo>
                      <a:pt x="128" y="10"/>
                      <a:pt x="118" y="0"/>
                      <a:pt x="105" y="0"/>
                    </a:cubicBezTo>
                    <a:cubicBezTo>
                      <a:pt x="93" y="0"/>
                      <a:pt x="83" y="10"/>
                      <a:pt x="83" y="22"/>
                    </a:cubicBezTo>
                    <a:cubicBezTo>
                      <a:pt x="83" y="26"/>
                      <a:pt x="84" y="29"/>
                      <a:pt x="85" y="32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59" y="32"/>
                      <a:pt x="55" y="36"/>
                      <a:pt x="55" y="41"/>
                    </a:cubicBezTo>
                    <a:cubicBezTo>
                      <a:pt x="55" y="45"/>
                      <a:pt x="55" y="45"/>
                      <a:pt x="55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8" y="45"/>
                      <a:pt x="0" y="53"/>
                      <a:pt x="0" y="64"/>
                    </a:cubicBezTo>
                    <a:cubicBezTo>
                      <a:pt x="0" y="259"/>
                      <a:pt x="0" y="259"/>
                      <a:pt x="0" y="259"/>
                    </a:cubicBezTo>
                    <a:cubicBezTo>
                      <a:pt x="0" y="270"/>
                      <a:pt x="8" y="278"/>
                      <a:pt x="19" y="278"/>
                    </a:cubicBezTo>
                    <a:cubicBezTo>
                      <a:pt x="192" y="278"/>
                      <a:pt x="192" y="278"/>
                      <a:pt x="192" y="278"/>
                    </a:cubicBezTo>
                    <a:cubicBezTo>
                      <a:pt x="202" y="278"/>
                      <a:pt x="210" y="270"/>
                      <a:pt x="210" y="259"/>
                    </a:cubicBezTo>
                    <a:cubicBezTo>
                      <a:pt x="210" y="64"/>
                      <a:pt x="210" y="64"/>
                      <a:pt x="210" y="64"/>
                    </a:cubicBezTo>
                    <a:cubicBezTo>
                      <a:pt x="210" y="53"/>
                      <a:pt x="202" y="45"/>
                      <a:pt x="192" y="45"/>
                    </a:cubicBezTo>
                    <a:close/>
                    <a:moveTo>
                      <a:pt x="105" y="13"/>
                    </a:moveTo>
                    <a:cubicBezTo>
                      <a:pt x="111" y="13"/>
                      <a:pt x="115" y="17"/>
                      <a:pt x="115" y="22"/>
                    </a:cubicBezTo>
                    <a:cubicBezTo>
                      <a:pt x="115" y="28"/>
                      <a:pt x="111" y="32"/>
                      <a:pt x="105" y="32"/>
                    </a:cubicBezTo>
                    <a:cubicBezTo>
                      <a:pt x="100" y="32"/>
                      <a:pt x="96" y="28"/>
                      <a:pt x="96" y="22"/>
                    </a:cubicBezTo>
                    <a:cubicBezTo>
                      <a:pt x="96" y="17"/>
                      <a:pt x="100" y="13"/>
                      <a:pt x="105" y="13"/>
                    </a:cubicBezTo>
                    <a:close/>
                    <a:moveTo>
                      <a:pt x="196" y="259"/>
                    </a:moveTo>
                    <a:cubicBezTo>
                      <a:pt x="196" y="261"/>
                      <a:pt x="194" y="263"/>
                      <a:pt x="192" y="263"/>
                    </a:cubicBezTo>
                    <a:cubicBezTo>
                      <a:pt x="19" y="263"/>
                      <a:pt x="19" y="263"/>
                      <a:pt x="19" y="263"/>
                    </a:cubicBezTo>
                    <a:cubicBezTo>
                      <a:pt x="17" y="263"/>
                      <a:pt x="15" y="261"/>
                      <a:pt x="15" y="259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5" y="61"/>
                      <a:pt x="17" y="59"/>
                      <a:pt x="19" y="59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63"/>
                      <a:pt x="55" y="63"/>
                      <a:pt x="55" y="63"/>
                    </a:cubicBezTo>
                    <a:cubicBezTo>
                      <a:pt x="55" y="68"/>
                      <a:pt x="59" y="72"/>
                      <a:pt x="65" y="72"/>
                    </a:cubicBezTo>
                    <a:cubicBezTo>
                      <a:pt x="146" y="72"/>
                      <a:pt x="146" y="72"/>
                      <a:pt x="146" y="72"/>
                    </a:cubicBezTo>
                    <a:cubicBezTo>
                      <a:pt x="151" y="72"/>
                      <a:pt x="155" y="68"/>
                      <a:pt x="155" y="63"/>
                    </a:cubicBezTo>
                    <a:cubicBezTo>
                      <a:pt x="155" y="59"/>
                      <a:pt x="155" y="59"/>
                      <a:pt x="155" y="59"/>
                    </a:cubicBezTo>
                    <a:cubicBezTo>
                      <a:pt x="179" y="59"/>
                      <a:pt x="179" y="59"/>
                      <a:pt x="179" y="59"/>
                    </a:cubicBezTo>
                    <a:cubicBezTo>
                      <a:pt x="186" y="59"/>
                      <a:pt x="186" y="59"/>
                      <a:pt x="186" y="59"/>
                    </a:cubicBezTo>
                    <a:cubicBezTo>
                      <a:pt x="192" y="59"/>
                      <a:pt x="192" y="59"/>
                      <a:pt x="192" y="59"/>
                    </a:cubicBezTo>
                    <a:cubicBezTo>
                      <a:pt x="194" y="59"/>
                      <a:pt x="196" y="61"/>
                      <a:pt x="196" y="64"/>
                    </a:cubicBezTo>
                    <a:lnTo>
                      <a:pt x="196" y="2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68788" y="2192338"/>
                <a:ext cx="342900" cy="311150"/>
              </a:xfrm>
              <a:custGeom>
                <a:avLst/>
                <a:gdLst>
                  <a:gd name="T0" fmla="*/ 122 w 128"/>
                  <a:gd name="T1" fmla="*/ 4 h 116"/>
                  <a:gd name="T2" fmla="*/ 105 w 128"/>
                  <a:gd name="T3" fmla="*/ 6 h 116"/>
                  <a:gd name="T4" fmla="*/ 44 w 128"/>
                  <a:gd name="T5" fmla="*/ 81 h 116"/>
                  <a:gd name="T6" fmla="*/ 24 w 128"/>
                  <a:gd name="T7" fmla="*/ 58 h 116"/>
                  <a:gd name="T8" fmla="*/ 7 w 128"/>
                  <a:gd name="T9" fmla="*/ 56 h 116"/>
                  <a:gd name="T10" fmla="*/ 5 w 128"/>
                  <a:gd name="T11" fmla="*/ 71 h 116"/>
                  <a:gd name="T12" fmla="*/ 45 w 128"/>
                  <a:gd name="T13" fmla="*/ 116 h 116"/>
                  <a:gd name="T14" fmla="*/ 124 w 128"/>
                  <a:gd name="T15" fmla="*/ 19 h 116"/>
                  <a:gd name="T16" fmla="*/ 122 w 128"/>
                  <a:gd name="T17" fmla="*/ 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8" h="116">
                    <a:moveTo>
                      <a:pt x="122" y="4"/>
                    </a:moveTo>
                    <a:cubicBezTo>
                      <a:pt x="116" y="0"/>
                      <a:pt x="109" y="1"/>
                      <a:pt x="105" y="6"/>
                    </a:cubicBezTo>
                    <a:cubicBezTo>
                      <a:pt x="44" y="81"/>
                      <a:pt x="44" y="81"/>
                      <a:pt x="44" y="81"/>
                    </a:cubicBezTo>
                    <a:cubicBezTo>
                      <a:pt x="24" y="58"/>
                      <a:pt x="24" y="58"/>
                      <a:pt x="24" y="58"/>
                    </a:cubicBezTo>
                    <a:cubicBezTo>
                      <a:pt x="19" y="53"/>
                      <a:pt x="12" y="52"/>
                      <a:pt x="7" y="56"/>
                    </a:cubicBezTo>
                    <a:cubicBezTo>
                      <a:pt x="1" y="60"/>
                      <a:pt x="0" y="66"/>
                      <a:pt x="5" y="71"/>
                    </a:cubicBezTo>
                    <a:cubicBezTo>
                      <a:pt x="45" y="116"/>
                      <a:pt x="45" y="116"/>
                      <a:pt x="45" y="116"/>
                    </a:cubicBezTo>
                    <a:cubicBezTo>
                      <a:pt x="124" y="19"/>
                      <a:pt x="124" y="19"/>
                      <a:pt x="124" y="19"/>
                    </a:cubicBezTo>
                    <a:cubicBezTo>
                      <a:pt x="128" y="14"/>
                      <a:pt x="127" y="7"/>
                      <a:pt x="12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1" name="出自【趣你的PPT】(微信:qunideppt)：最优质的PPT资源库"/>
            <p:cNvSpPr/>
            <p:nvPr/>
          </p:nvSpPr>
          <p:spPr>
            <a:xfrm flipH="1">
              <a:off x="10450017" y="2192266"/>
              <a:ext cx="1384435" cy="1384435"/>
            </a:xfrm>
            <a:prstGeom prst="donut">
              <a:avLst>
                <a:gd name="adj" fmla="val 1105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994563" y="2281259"/>
              <a:ext cx="1627612" cy="1374775"/>
            </a:xfrm>
            <a:custGeom>
              <a:avLst/>
              <a:gdLst>
                <a:gd name="T0" fmla="*/ 706 w 1122"/>
                <a:gd name="T1" fmla="*/ 866 h 866"/>
                <a:gd name="T2" fmla="*/ 706 w 1122"/>
                <a:gd name="T3" fmla="*/ 671 h 866"/>
                <a:gd name="T4" fmla="*/ 0 w 1122"/>
                <a:gd name="T5" fmla="*/ 671 h 866"/>
                <a:gd name="T6" fmla="*/ 0 w 1122"/>
                <a:gd name="T7" fmla="*/ 194 h 866"/>
                <a:gd name="T8" fmla="*/ 706 w 1122"/>
                <a:gd name="T9" fmla="*/ 194 h 866"/>
                <a:gd name="T10" fmla="*/ 706 w 1122"/>
                <a:gd name="T11" fmla="*/ 0 h 866"/>
                <a:gd name="T12" fmla="*/ 1122 w 1122"/>
                <a:gd name="T13" fmla="*/ 433 h 866"/>
                <a:gd name="T14" fmla="*/ 706 w 1122"/>
                <a:gd name="T15" fmla="*/ 866 h 866"/>
                <a:gd name="T16" fmla="*/ 706 w 1122"/>
                <a:gd name="T17" fmla="*/ 86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2" h="866">
                  <a:moveTo>
                    <a:pt x="706" y="866"/>
                  </a:moveTo>
                  <a:lnTo>
                    <a:pt x="706" y="671"/>
                  </a:lnTo>
                  <a:lnTo>
                    <a:pt x="0" y="671"/>
                  </a:lnTo>
                  <a:lnTo>
                    <a:pt x="0" y="194"/>
                  </a:lnTo>
                  <a:lnTo>
                    <a:pt x="706" y="194"/>
                  </a:lnTo>
                  <a:lnTo>
                    <a:pt x="706" y="0"/>
                  </a:lnTo>
                  <a:lnTo>
                    <a:pt x="1122" y="433"/>
                  </a:lnTo>
                  <a:lnTo>
                    <a:pt x="706" y="866"/>
                  </a:lnTo>
                  <a:lnTo>
                    <a:pt x="706" y="8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5" name="出自【趣你的PPT】(微信:qunideppt)：最优质的PPT资源库"/>
          <p:cNvSpPr/>
          <p:nvPr/>
        </p:nvSpPr>
        <p:spPr>
          <a:xfrm>
            <a:off x="5059680" y="1919093"/>
            <a:ext cx="2072640" cy="2072640"/>
          </a:xfrm>
          <a:prstGeom prst="ellipse">
            <a:avLst/>
          </a:prstGeom>
          <a:noFill/>
          <a:ln w="254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2120852" y="4071356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1921133" y="4444157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065416" y="4071356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7865697" y="4444157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5128720" y="2752922"/>
            <a:ext cx="1934561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24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1" name="Group 20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22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研究思路与方法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7614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rot="5400000">
            <a:off x="5318855" y="964255"/>
            <a:ext cx="1453901" cy="114010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18131" y="1329995"/>
            <a:ext cx="396737" cy="388740"/>
          </a:xfrm>
          <a:custGeom>
            <a:avLst/>
            <a:gdLst>
              <a:gd name="T0" fmla="*/ 444 w 3574"/>
              <a:gd name="T1" fmla="*/ 2292 h 3503"/>
              <a:gd name="T2" fmla="*/ 429 w 3574"/>
              <a:gd name="T3" fmla="*/ 2331 h 3503"/>
              <a:gd name="T4" fmla="*/ 497 w 3574"/>
              <a:gd name="T5" fmla="*/ 3213 h 3503"/>
              <a:gd name="T6" fmla="*/ 1207 w 3574"/>
              <a:gd name="T7" fmla="*/ 3085 h 3503"/>
              <a:gd name="T8" fmla="*/ 1252 w 3574"/>
              <a:gd name="T9" fmla="*/ 3066 h 3503"/>
              <a:gd name="T10" fmla="*/ 3194 w 3574"/>
              <a:gd name="T11" fmla="*/ 886 h 3503"/>
              <a:gd name="T12" fmla="*/ 1432 w 3574"/>
              <a:gd name="T13" fmla="*/ 2919 h 3503"/>
              <a:gd name="T14" fmla="*/ 3194 w 3574"/>
              <a:gd name="T15" fmla="*/ 886 h 3503"/>
              <a:gd name="T16" fmla="*/ 940 w 3574"/>
              <a:gd name="T17" fmla="*/ 2428 h 3503"/>
              <a:gd name="T18" fmla="*/ 3029 w 3574"/>
              <a:gd name="T19" fmla="*/ 721 h 3503"/>
              <a:gd name="T20" fmla="*/ 2539 w 3574"/>
              <a:gd name="T21" fmla="*/ 231 h 3503"/>
              <a:gd name="T22" fmla="*/ 776 w 3574"/>
              <a:gd name="T23" fmla="*/ 2264 h 3503"/>
              <a:gd name="T24" fmla="*/ 2539 w 3574"/>
              <a:gd name="T25" fmla="*/ 231 h 3503"/>
              <a:gd name="T26" fmla="*/ 2555 w 3574"/>
              <a:gd name="T27" fmla="*/ 1 h 3503"/>
              <a:gd name="T28" fmla="*/ 2614 w 3574"/>
              <a:gd name="T29" fmla="*/ 11 h 3503"/>
              <a:gd name="T30" fmla="*/ 2665 w 3574"/>
              <a:gd name="T31" fmla="*/ 34 h 3503"/>
              <a:gd name="T32" fmla="*/ 3507 w 3574"/>
              <a:gd name="T33" fmla="*/ 871 h 3503"/>
              <a:gd name="T34" fmla="*/ 3545 w 3574"/>
              <a:gd name="T35" fmla="*/ 924 h 3503"/>
              <a:gd name="T36" fmla="*/ 3566 w 3574"/>
              <a:gd name="T37" fmla="*/ 986 h 3503"/>
              <a:gd name="T38" fmla="*/ 3574 w 3574"/>
              <a:gd name="T39" fmla="*/ 1050 h 3503"/>
              <a:gd name="T40" fmla="*/ 3566 w 3574"/>
              <a:gd name="T41" fmla="*/ 1115 h 3503"/>
              <a:gd name="T42" fmla="*/ 3542 w 3574"/>
              <a:gd name="T43" fmla="*/ 1177 h 3503"/>
              <a:gd name="T44" fmla="*/ 3505 w 3574"/>
              <a:gd name="T45" fmla="*/ 1229 h 3503"/>
              <a:gd name="T46" fmla="*/ 1468 w 3574"/>
              <a:gd name="T47" fmla="*/ 3204 h 3503"/>
              <a:gd name="T48" fmla="*/ 1397 w 3574"/>
              <a:gd name="T49" fmla="*/ 3250 h 3503"/>
              <a:gd name="T50" fmla="*/ 1318 w 3574"/>
              <a:gd name="T51" fmla="*/ 3288 h 3503"/>
              <a:gd name="T52" fmla="*/ 1242 w 3574"/>
              <a:gd name="T53" fmla="*/ 3313 h 3503"/>
              <a:gd name="T54" fmla="*/ 216 w 3574"/>
              <a:gd name="T55" fmla="*/ 3502 h 3503"/>
              <a:gd name="T56" fmla="*/ 178 w 3574"/>
              <a:gd name="T57" fmla="*/ 3503 h 3503"/>
              <a:gd name="T58" fmla="*/ 113 w 3574"/>
              <a:gd name="T59" fmla="*/ 3492 h 3503"/>
              <a:gd name="T60" fmla="*/ 59 w 3574"/>
              <a:gd name="T61" fmla="*/ 3460 h 3503"/>
              <a:gd name="T62" fmla="*/ 22 w 3574"/>
              <a:gd name="T63" fmla="*/ 3413 h 3503"/>
              <a:gd name="T64" fmla="*/ 3 w 3574"/>
              <a:gd name="T65" fmla="*/ 3360 h 3503"/>
              <a:gd name="T66" fmla="*/ 1 w 3574"/>
              <a:gd name="T67" fmla="*/ 3302 h 3503"/>
              <a:gd name="T68" fmla="*/ 204 w 3574"/>
              <a:gd name="T69" fmla="*/ 2275 h 3503"/>
              <a:gd name="T70" fmla="*/ 231 w 3574"/>
              <a:gd name="T71" fmla="*/ 2201 h 3503"/>
              <a:gd name="T72" fmla="*/ 274 w 3574"/>
              <a:gd name="T73" fmla="*/ 2128 h 3503"/>
              <a:gd name="T74" fmla="*/ 325 w 3574"/>
              <a:gd name="T75" fmla="*/ 2062 h 3503"/>
              <a:gd name="T76" fmla="*/ 2359 w 3574"/>
              <a:gd name="T77" fmla="*/ 83 h 3503"/>
              <a:gd name="T78" fmla="*/ 2408 w 3574"/>
              <a:gd name="T79" fmla="*/ 43 h 3503"/>
              <a:gd name="T80" fmla="*/ 2464 w 3574"/>
              <a:gd name="T81" fmla="*/ 12 h 3503"/>
              <a:gd name="T82" fmla="*/ 2524 w 3574"/>
              <a:gd name="T83" fmla="*/ 0 h 3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574" h="3503">
                <a:moveTo>
                  <a:pt x="456" y="2271"/>
                </a:moveTo>
                <a:lnTo>
                  <a:pt x="444" y="2292"/>
                </a:lnTo>
                <a:lnTo>
                  <a:pt x="434" y="2312"/>
                </a:lnTo>
                <a:lnTo>
                  <a:pt x="429" y="2331"/>
                </a:lnTo>
                <a:lnTo>
                  <a:pt x="299" y="3015"/>
                </a:lnTo>
                <a:lnTo>
                  <a:pt x="497" y="3213"/>
                </a:lnTo>
                <a:lnTo>
                  <a:pt x="1187" y="3090"/>
                </a:lnTo>
                <a:lnTo>
                  <a:pt x="1207" y="3085"/>
                </a:lnTo>
                <a:lnTo>
                  <a:pt x="1229" y="3076"/>
                </a:lnTo>
                <a:lnTo>
                  <a:pt x="1252" y="3066"/>
                </a:lnTo>
                <a:lnTo>
                  <a:pt x="456" y="2271"/>
                </a:lnTo>
                <a:close/>
                <a:moveTo>
                  <a:pt x="3194" y="886"/>
                </a:moveTo>
                <a:lnTo>
                  <a:pt x="1267" y="2755"/>
                </a:lnTo>
                <a:lnTo>
                  <a:pt x="1432" y="2919"/>
                </a:lnTo>
                <a:lnTo>
                  <a:pt x="3358" y="1049"/>
                </a:lnTo>
                <a:lnTo>
                  <a:pt x="3194" y="886"/>
                </a:lnTo>
                <a:close/>
                <a:moveTo>
                  <a:pt x="2866" y="558"/>
                </a:moveTo>
                <a:lnTo>
                  <a:pt x="940" y="2428"/>
                </a:lnTo>
                <a:lnTo>
                  <a:pt x="1104" y="2592"/>
                </a:lnTo>
                <a:lnTo>
                  <a:pt x="3029" y="721"/>
                </a:lnTo>
                <a:lnTo>
                  <a:pt x="2866" y="558"/>
                </a:lnTo>
                <a:close/>
                <a:moveTo>
                  <a:pt x="2539" y="231"/>
                </a:moveTo>
                <a:lnTo>
                  <a:pt x="614" y="2101"/>
                </a:lnTo>
                <a:lnTo>
                  <a:pt x="776" y="2264"/>
                </a:lnTo>
                <a:lnTo>
                  <a:pt x="2701" y="394"/>
                </a:lnTo>
                <a:lnTo>
                  <a:pt x="2539" y="231"/>
                </a:lnTo>
                <a:close/>
                <a:moveTo>
                  <a:pt x="2524" y="0"/>
                </a:moveTo>
                <a:lnTo>
                  <a:pt x="2555" y="1"/>
                </a:lnTo>
                <a:lnTo>
                  <a:pt x="2584" y="4"/>
                </a:lnTo>
                <a:lnTo>
                  <a:pt x="2614" y="11"/>
                </a:lnTo>
                <a:lnTo>
                  <a:pt x="2640" y="19"/>
                </a:lnTo>
                <a:lnTo>
                  <a:pt x="2665" y="34"/>
                </a:lnTo>
                <a:lnTo>
                  <a:pt x="2688" y="53"/>
                </a:lnTo>
                <a:lnTo>
                  <a:pt x="3507" y="871"/>
                </a:lnTo>
                <a:lnTo>
                  <a:pt x="3527" y="895"/>
                </a:lnTo>
                <a:lnTo>
                  <a:pt x="3545" y="924"/>
                </a:lnTo>
                <a:lnTo>
                  <a:pt x="3557" y="955"/>
                </a:lnTo>
                <a:lnTo>
                  <a:pt x="3566" y="986"/>
                </a:lnTo>
                <a:lnTo>
                  <a:pt x="3572" y="1018"/>
                </a:lnTo>
                <a:lnTo>
                  <a:pt x="3574" y="1050"/>
                </a:lnTo>
                <a:lnTo>
                  <a:pt x="3572" y="1082"/>
                </a:lnTo>
                <a:lnTo>
                  <a:pt x="3566" y="1115"/>
                </a:lnTo>
                <a:lnTo>
                  <a:pt x="3557" y="1147"/>
                </a:lnTo>
                <a:lnTo>
                  <a:pt x="3542" y="1177"/>
                </a:lnTo>
                <a:lnTo>
                  <a:pt x="3526" y="1205"/>
                </a:lnTo>
                <a:lnTo>
                  <a:pt x="3505" y="1229"/>
                </a:lnTo>
                <a:lnTo>
                  <a:pt x="1497" y="3179"/>
                </a:lnTo>
                <a:lnTo>
                  <a:pt x="1468" y="3204"/>
                </a:lnTo>
                <a:lnTo>
                  <a:pt x="1435" y="3229"/>
                </a:lnTo>
                <a:lnTo>
                  <a:pt x="1397" y="3250"/>
                </a:lnTo>
                <a:lnTo>
                  <a:pt x="1358" y="3270"/>
                </a:lnTo>
                <a:lnTo>
                  <a:pt x="1318" y="3288"/>
                </a:lnTo>
                <a:lnTo>
                  <a:pt x="1278" y="3302"/>
                </a:lnTo>
                <a:lnTo>
                  <a:pt x="1242" y="3313"/>
                </a:lnTo>
                <a:lnTo>
                  <a:pt x="235" y="3499"/>
                </a:lnTo>
                <a:lnTo>
                  <a:pt x="216" y="3502"/>
                </a:lnTo>
                <a:lnTo>
                  <a:pt x="196" y="3503"/>
                </a:lnTo>
                <a:lnTo>
                  <a:pt x="178" y="3503"/>
                </a:lnTo>
                <a:lnTo>
                  <a:pt x="144" y="3499"/>
                </a:lnTo>
                <a:lnTo>
                  <a:pt x="113" y="3492"/>
                </a:lnTo>
                <a:lnTo>
                  <a:pt x="84" y="3477"/>
                </a:lnTo>
                <a:lnTo>
                  <a:pt x="59" y="3460"/>
                </a:lnTo>
                <a:lnTo>
                  <a:pt x="37" y="3437"/>
                </a:lnTo>
                <a:lnTo>
                  <a:pt x="22" y="3413"/>
                </a:lnTo>
                <a:lnTo>
                  <a:pt x="10" y="3388"/>
                </a:lnTo>
                <a:lnTo>
                  <a:pt x="3" y="3360"/>
                </a:lnTo>
                <a:lnTo>
                  <a:pt x="0" y="3332"/>
                </a:lnTo>
                <a:lnTo>
                  <a:pt x="1" y="3302"/>
                </a:lnTo>
                <a:lnTo>
                  <a:pt x="7" y="3271"/>
                </a:lnTo>
                <a:lnTo>
                  <a:pt x="204" y="2275"/>
                </a:lnTo>
                <a:lnTo>
                  <a:pt x="215" y="2239"/>
                </a:lnTo>
                <a:lnTo>
                  <a:pt x="231" y="2201"/>
                </a:lnTo>
                <a:lnTo>
                  <a:pt x="251" y="2164"/>
                </a:lnTo>
                <a:lnTo>
                  <a:pt x="274" y="2128"/>
                </a:lnTo>
                <a:lnTo>
                  <a:pt x="299" y="2093"/>
                </a:lnTo>
                <a:lnTo>
                  <a:pt x="325" y="2062"/>
                </a:lnTo>
                <a:lnTo>
                  <a:pt x="351" y="2034"/>
                </a:lnTo>
                <a:lnTo>
                  <a:pt x="2359" y="83"/>
                </a:lnTo>
                <a:lnTo>
                  <a:pt x="2382" y="61"/>
                </a:lnTo>
                <a:lnTo>
                  <a:pt x="2408" y="43"/>
                </a:lnTo>
                <a:lnTo>
                  <a:pt x="2435" y="25"/>
                </a:lnTo>
                <a:lnTo>
                  <a:pt x="2464" y="12"/>
                </a:lnTo>
                <a:lnTo>
                  <a:pt x="2493" y="3"/>
                </a:lnTo>
                <a:lnTo>
                  <a:pt x="25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5400000">
            <a:off x="5318855" y="2843698"/>
            <a:ext cx="1453901" cy="114010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20207" y="3264148"/>
            <a:ext cx="392587" cy="340868"/>
          </a:xfrm>
          <a:custGeom>
            <a:avLst/>
            <a:gdLst>
              <a:gd name="T0" fmla="*/ 898 w 3302"/>
              <a:gd name="T1" fmla="*/ 732 h 2867"/>
              <a:gd name="T2" fmla="*/ 844 w 3302"/>
              <a:gd name="T3" fmla="*/ 763 h 2867"/>
              <a:gd name="T4" fmla="*/ 407 w 3302"/>
              <a:gd name="T5" fmla="*/ 768 h 2867"/>
              <a:gd name="T6" fmla="*/ 311 w 3302"/>
              <a:gd name="T7" fmla="*/ 809 h 2867"/>
              <a:gd name="T8" fmla="*/ 243 w 3302"/>
              <a:gd name="T9" fmla="*/ 887 h 2867"/>
              <a:gd name="T10" fmla="*/ 217 w 3302"/>
              <a:gd name="T11" fmla="*/ 990 h 2867"/>
              <a:gd name="T12" fmla="*/ 229 w 3302"/>
              <a:gd name="T13" fmla="*/ 2492 h 2867"/>
              <a:gd name="T14" fmla="*/ 284 w 3302"/>
              <a:gd name="T15" fmla="*/ 2582 h 2867"/>
              <a:gd name="T16" fmla="*/ 372 w 3302"/>
              <a:gd name="T17" fmla="*/ 2638 h 2867"/>
              <a:gd name="T18" fmla="*/ 2859 w 3302"/>
              <a:gd name="T19" fmla="*/ 2650 h 2867"/>
              <a:gd name="T20" fmla="*/ 2962 w 3302"/>
              <a:gd name="T21" fmla="*/ 2624 h 2867"/>
              <a:gd name="T22" fmla="*/ 3041 w 3302"/>
              <a:gd name="T23" fmla="*/ 2555 h 2867"/>
              <a:gd name="T24" fmla="*/ 3082 w 3302"/>
              <a:gd name="T25" fmla="*/ 2457 h 2867"/>
              <a:gd name="T26" fmla="*/ 3083 w 3302"/>
              <a:gd name="T27" fmla="*/ 990 h 2867"/>
              <a:gd name="T28" fmla="*/ 3058 w 3302"/>
              <a:gd name="T29" fmla="*/ 887 h 2867"/>
              <a:gd name="T30" fmla="*/ 2990 w 3302"/>
              <a:gd name="T31" fmla="*/ 809 h 2867"/>
              <a:gd name="T32" fmla="*/ 2894 w 3302"/>
              <a:gd name="T33" fmla="*/ 768 h 2867"/>
              <a:gd name="T34" fmla="*/ 2430 w 3302"/>
              <a:gd name="T35" fmla="*/ 759 h 2867"/>
              <a:gd name="T36" fmla="*/ 2376 w 3302"/>
              <a:gd name="T37" fmla="*/ 729 h 2867"/>
              <a:gd name="T38" fmla="*/ 1254 w 3302"/>
              <a:gd name="T39" fmla="*/ 219 h 2867"/>
              <a:gd name="T40" fmla="*/ 2112 w 3302"/>
              <a:gd name="T41" fmla="*/ 2 h 2867"/>
              <a:gd name="T42" fmla="*/ 2167 w 3302"/>
              <a:gd name="T43" fmla="*/ 33 h 2867"/>
              <a:gd name="T44" fmla="*/ 2859 w 3302"/>
              <a:gd name="T45" fmla="*/ 548 h 2867"/>
              <a:gd name="T46" fmla="*/ 3008 w 3302"/>
              <a:gd name="T47" fmla="*/ 574 h 2867"/>
              <a:gd name="T48" fmla="*/ 3136 w 3302"/>
              <a:gd name="T49" fmla="*/ 645 h 2867"/>
              <a:gd name="T50" fmla="*/ 3233 w 3302"/>
              <a:gd name="T51" fmla="*/ 753 h 2867"/>
              <a:gd name="T52" fmla="*/ 3291 w 3302"/>
              <a:gd name="T53" fmla="*/ 889 h 2867"/>
              <a:gd name="T54" fmla="*/ 3302 w 3302"/>
              <a:gd name="T55" fmla="*/ 2421 h 2867"/>
              <a:gd name="T56" fmla="*/ 3276 w 3302"/>
              <a:gd name="T57" fmla="*/ 2571 h 2867"/>
              <a:gd name="T58" fmla="*/ 3205 w 3302"/>
              <a:gd name="T59" fmla="*/ 2699 h 2867"/>
              <a:gd name="T60" fmla="*/ 3097 w 3302"/>
              <a:gd name="T61" fmla="*/ 2797 h 2867"/>
              <a:gd name="T62" fmla="*/ 2960 w 3302"/>
              <a:gd name="T63" fmla="*/ 2855 h 2867"/>
              <a:gd name="T64" fmla="*/ 443 w 3302"/>
              <a:gd name="T65" fmla="*/ 2867 h 2867"/>
              <a:gd name="T66" fmla="*/ 294 w 3302"/>
              <a:gd name="T67" fmla="*/ 2841 h 2867"/>
              <a:gd name="T68" fmla="*/ 166 w 3302"/>
              <a:gd name="T69" fmla="*/ 2768 h 2867"/>
              <a:gd name="T70" fmla="*/ 69 w 3302"/>
              <a:gd name="T71" fmla="*/ 2659 h 2867"/>
              <a:gd name="T72" fmla="*/ 12 w 3302"/>
              <a:gd name="T73" fmla="*/ 2523 h 2867"/>
              <a:gd name="T74" fmla="*/ 0 w 3302"/>
              <a:gd name="T75" fmla="*/ 990 h 2867"/>
              <a:gd name="T76" fmla="*/ 26 w 3302"/>
              <a:gd name="T77" fmla="*/ 841 h 2867"/>
              <a:gd name="T78" fmla="*/ 98 w 3302"/>
              <a:gd name="T79" fmla="*/ 714 h 2867"/>
              <a:gd name="T80" fmla="*/ 206 w 3302"/>
              <a:gd name="T81" fmla="*/ 617 h 2867"/>
              <a:gd name="T82" fmla="*/ 342 w 3302"/>
              <a:gd name="T83" fmla="*/ 560 h 2867"/>
              <a:gd name="T84" fmla="*/ 763 w 3302"/>
              <a:gd name="T85" fmla="*/ 546 h 2867"/>
              <a:gd name="T86" fmla="*/ 1136 w 3302"/>
              <a:gd name="T87" fmla="*/ 19 h 2867"/>
              <a:gd name="T88" fmla="*/ 1196 w 3302"/>
              <a:gd name="T89" fmla="*/ 0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302" h="2867">
                <a:moveTo>
                  <a:pt x="1254" y="219"/>
                </a:moveTo>
                <a:lnTo>
                  <a:pt x="911" y="716"/>
                </a:lnTo>
                <a:lnTo>
                  <a:pt x="898" y="732"/>
                </a:lnTo>
                <a:lnTo>
                  <a:pt x="882" y="746"/>
                </a:lnTo>
                <a:lnTo>
                  <a:pt x="864" y="756"/>
                </a:lnTo>
                <a:lnTo>
                  <a:pt x="844" y="763"/>
                </a:lnTo>
                <a:lnTo>
                  <a:pt x="821" y="765"/>
                </a:lnTo>
                <a:lnTo>
                  <a:pt x="443" y="765"/>
                </a:lnTo>
                <a:lnTo>
                  <a:pt x="407" y="768"/>
                </a:lnTo>
                <a:lnTo>
                  <a:pt x="372" y="777"/>
                </a:lnTo>
                <a:lnTo>
                  <a:pt x="340" y="790"/>
                </a:lnTo>
                <a:lnTo>
                  <a:pt x="311" y="809"/>
                </a:lnTo>
                <a:lnTo>
                  <a:pt x="284" y="831"/>
                </a:lnTo>
                <a:lnTo>
                  <a:pt x="261" y="857"/>
                </a:lnTo>
                <a:lnTo>
                  <a:pt x="243" y="887"/>
                </a:lnTo>
                <a:lnTo>
                  <a:pt x="229" y="919"/>
                </a:lnTo>
                <a:lnTo>
                  <a:pt x="220" y="954"/>
                </a:lnTo>
                <a:lnTo>
                  <a:pt x="217" y="990"/>
                </a:lnTo>
                <a:lnTo>
                  <a:pt x="217" y="2421"/>
                </a:lnTo>
                <a:lnTo>
                  <a:pt x="220" y="2457"/>
                </a:lnTo>
                <a:lnTo>
                  <a:pt x="229" y="2492"/>
                </a:lnTo>
                <a:lnTo>
                  <a:pt x="243" y="2525"/>
                </a:lnTo>
                <a:lnTo>
                  <a:pt x="261" y="2555"/>
                </a:lnTo>
                <a:lnTo>
                  <a:pt x="284" y="2582"/>
                </a:lnTo>
                <a:lnTo>
                  <a:pt x="311" y="2605"/>
                </a:lnTo>
                <a:lnTo>
                  <a:pt x="340" y="2624"/>
                </a:lnTo>
                <a:lnTo>
                  <a:pt x="372" y="2638"/>
                </a:lnTo>
                <a:lnTo>
                  <a:pt x="407" y="2647"/>
                </a:lnTo>
                <a:lnTo>
                  <a:pt x="443" y="2650"/>
                </a:lnTo>
                <a:lnTo>
                  <a:pt x="2859" y="2650"/>
                </a:lnTo>
                <a:lnTo>
                  <a:pt x="2896" y="2647"/>
                </a:lnTo>
                <a:lnTo>
                  <a:pt x="2930" y="2638"/>
                </a:lnTo>
                <a:lnTo>
                  <a:pt x="2962" y="2624"/>
                </a:lnTo>
                <a:lnTo>
                  <a:pt x="2992" y="2605"/>
                </a:lnTo>
                <a:lnTo>
                  <a:pt x="3018" y="2582"/>
                </a:lnTo>
                <a:lnTo>
                  <a:pt x="3041" y="2555"/>
                </a:lnTo>
                <a:lnTo>
                  <a:pt x="3060" y="2525"/>
                </a:lnTo>
                <a:lnTo>
                  <a:pt x="3073" y="2492"/>
                </a:lnTo>
                <a:lnTo>
                  <a:pt x="3082" y="2457"/>
                </a:lnTo>
                <a:lnTo>
                  <a:pt x="3085" y="2421"/>
                </a:lnTo>
                <a:lnTo>
                  <a:pt x="3083" y="2421"/>
                </a:lnTo>
                <a:lnTo>
                  <a:pt x="3083" y="990"/>
                </a:lnTo>
                <a:lnTo>
                  <a:pt x="3080" y="954"/>
                </a:lnTo>
                <a:lnTo>
                  <a:pt x="3072" y="919"/>
                </a:lnTo>
                <a:lnTo>
                  <a:pt x="3058" y="887"/>
                </a:lnTo>
                <a:lnTo>
                  <a:pt x="3040" y="857"/>
                </a:lnTo>
                <a:lnTo>
                  <a:pt x="3016" y="831"/>
                </a:lnTo>
                <a:lnTo>
                  <a:pt x="2990" y="809"/>
                </a:lnTo>
                <a:lnTo>
                  <a:pt x="2960" y="790"/>
                </a:lnTo>
                <a:lnTo>
                  <a:pt x="2928" y="777"/>
                </a:lnTo>
                <a:lnTo>
                  <a:pt x="2894" y="768"/>
                </a:lnTo>
                <a:lnTo>
                  <a:pt x="2858" y="765"/>
                </a:lnTo>
                <a:lnTo>
                  <a:pt x="2451" y="762"/>
                </a:lnTo>
                <a:lnTo>
                  <a:pt x="2430" y="759"/>
                </a:lnTo>
                <a:lnTo>
                  <a:pt x="2410" y="753"/>
                </a:lnTo>
                <a:lnTo>
                  <a:pt x="2392" y="742"/>
                </a:lnTo>
                <a:lnTo>
                  <a:pt x="2376" y="729"/>
                </a:lnTo>
                <a:lnTo>
                  <a:pt x="2362" y="713"/>
                </a:lnTo>
                <a:lnTo>
                  <a:pt x="2032" y="219"/>
                </a:lnTo>
                <a:lnTo>
                  <a:pt x="1254" y="219"/>
                </a:lnTo>
                <a:close/>
                <a:moveTo>
                  <a:pt x="1196" y="0"/>
                </a:moveTo>
                <a:lnTo>
                  <a:pt x="2090" y="0"/>
                </a:lnTo>
                <a:lnTo>
                  <a:pt x="2112" y="2"/>
                </a:lnTo>
                <a:lnTo>
                  <a:pt x="2132" y="9"/>
                </a:lnTo>
                <a:lnTo>
                  <a:pt x="2151" y="19"/>
                </a:lnTo>
                <a:lnTo>
                  <a:pt x="2167" y="33"/>
                </a:lnTo>
                <a:lnTo>
                  <a:pt x="2181" y="51"/>
                </a:lnTo>
                <a:lnTo>
                  <a:pt x="2513" y="546"/>
                </a:lnTo>
                <a:lnTo>
                  <a:pt x="2859" y="548"/>
                </a:lnTo>
                <a:lnTo>
                  <a:pt x="2911" y="551"/>
                </a:lnTo>
                <a:lnTo>
                  <a:pt x="2960" y="560"/>
                </a:lnTo>
                <a:lnTo>
                  <a:pt x="3008" y="574"/>
                </a:lnTo>
                <a:lnTo>
                  <a:pt x="3054" y="593"/>
                </a:lnTo>
                <a:lnTo>
                  <a:pt x="3097" y="617"/>
                </a:lnTo>
                <a:lnTo>
                  <a:pt x="3136" y="645"/>
                </a:lnTo>
                <a:lnTo>
                  <a:pt x="3172" y="678"/>
                </a:lnTo>
                <a:lnTo>
                  <a:pt x="3205" y="714"/>
                </a:lnTo>
                <a:lnTo>
                  <a:pt x="3233" y="753"/>
                </a:lnTo>
                <a:lnTo>
                  <a:pt x="3257" y="796"/>
                </a:lnTo>
                <a:lnTo>
                  <a:pt x="3276" y="841"/>
                </a:lnTo>
                <a:lnTo>
                  <a:pt x="3291" y="889"/>
                </a:lnTo>
                <a:lnTo>
                  <a:pt x="3299" y="938"/>
                </a:lnTo>
                <a:lnTo>
                  <a:pt x="3302" y="990"/>
                </a:lnTo>
                <a:lnTo>
                  <a:pt x="3302" y="2421"/>
                </a:lnTo>
                <a:lnTo>
                  <a:pt x="3299" y="2472"/>
                </a:lnTo>
                <a:lnTo>
                  <a:pt x="3291" y="2523"/>
                </a:lnTo>
                <a:lnTo>
                  <a:pt x="3276" y="2571"/>
                </a:lnTo>
                <a:lnTo>
                  <a:pt x="3257" y="2616"/>
                </a:lnTo>
                <a:lnTo>
                  <a:pt x="3233" y="2659"/>
                </a:lnTo>
                <a:lnTo>
                  <a:pt x="3205" y="2699"/>
                </a:lnTo>
                <a:lnTo>
                  <a:pt x="3172" y="2736"/>
                </a:lnTo>
                <a:lnTo>
                  <a:pt x="3136" y="2768"/>
                </a:lnTo>
                <a:lnTo>
                  <a:pt x="3097" y="2797"/>
                </a:lnTo>
                <a:lnTo>
                  <a:pt x="3054" y="2821"/>
                </a:lnTo>
                <a:lnTo>
                  <a:pt x="3008" y="2841"/>
                </a:lnTo>
                <a:lnTo>
                  <a:pt x="2960" y="2855"/>
                </a:lnTo>
                <a:lnTo>
                  <a:pt x="2911" y="2864"/>
                </a:lnTo>
                <a:lnTo>
                  <a:pt x="2859" y="2867"/>
                </a:lnTo>
                <a:lnTo>
                  <a:pt x="443" y="2867"/>
                </a:lnTo>
                <a:lnTo>
                  <a:pt x="392" y="2864"/>
                </a:lnTo>
                <a:lnTo>
                  <a:pt x="342" y="2855"/>
                </a:lnTo>
                <a:lnTo>
                  <a:pt x="294" y="2841"/>
                </a:lnTo>
                <a:lnTo>
                  <a:pt x="248" y="2821"/>
                </a:lnTo>
                <a:lnTo>
                  <a:pt x="206" y="2797"/>
                </a:lnTo>
                <a:lnTo>
                  <a:pt x="166" y="2768"/>
                </a:lnTo>
                <a:lnTo>
                  <a:pt x="130" y="2736"/>
                </a:lnTo>
                <a:lnTo>
                  <a:pt x="98" y="2699"/>
                </a:lnTo>
                <a:lnTo>
                  <a:pt x="69" y="2659"/>
                </a:lnTo>
                <a:lnTo>
                  <a:pt x="45" y="2616"/>
                </a:lnTo>
                <a:lnTo>
                  <a:pt x="26" y="2571"/>
                </a:lnTo>
                <a:lnTo>
                  <a:pt x="12" y="2523"/>
                </a:lnTo>
                <a:lnTo>
                  <a:pt x="3" y="2472"/>
                </a:lnTo>
                <a:lnTo>
                  <a:pt x="0" y="2421"/>
                </a:lnTo>
                <a:lnTo>
                  <a:pt x="0" y="990"/>
                </a:lnTo>
                <a:lnTo>
                  <a:pt x="3" y="938"/>
                </a:lnTo>
                <a:lnTo>
                  <a:pt x="12" y="889"/>
                </a:lnTo>
                <a:lnTo>
                  <a:pt x="26" y="841"/>
                </a:lnTo>
                <a:lnTo>
                  <a:pt x="45" y="796"/>
                </a:lnTo>
                <a:lnTo>
                  <a:pt x="69" y="753"/>
                </a:lnTo>
                <a:lnTo>
                  <a:pt x="98" y="714"/>
                </a:lnTo>
                <a:lnTo>
                  <a:pt x="130" y="678"/>
                </a:lnTo>
                <a:lnTo>
                  <a:pt x="166" y="645"/>
                </a:lnTo>
                <a:lnTo>
                  <a:pt x="206" y="617"/>
                </a:lnTo>
                <a:lnTo>
                  <a:pt x="248" y="593"/>
                </a:lnTo>
                <a:lnTo>
                  <a:pt x="294" y="574"/>
                </a:lnTo>
                <a:lnTo>
                  <a:pt x="342" y="560"/>
                </a:lnTo>
                <a:lnTo>
                  <a:pt x="392" y="551"/>
                </a:lnTo>
                <a:lnTo>
                  <a:pt x="443" y="548"/>
                </a:lnTo>
                <a:lnTo>
                  <a:pt x="763" y="546"/>
                </a:lnTo>
                <a:lnTo>
                  <a:pt x="1107" y="49"/>
                </a:lnTo>
                <a:lnTo>
                  <a:pt x="1120" y="33"/>
                </a:lnTo>
                <a:lnTo>
                  <a:pt x="1136" y="19"/>
                </a:lnTo>
                <a:lnTo>
                  <a:pt x="1154" y="9"/>
                </a:lnTo>
                <a:lnTo>
                  <a:pt x="1174" y="2"/>
                </a:lnTo>
                <a:lnTo>
                  <a:pt x="119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825904" y="3360333"/>
            <a:ext cx="183334" cy="183215"/>
          </a:xfrm>
          <a:custGeom>
            <a:avLst/>
            <a:gdLst>
              <a:gd name="T0" fmla="*/ 660 w 1542"/>
              <a:gd name="T1" fmla="*/ 228 h 1541"/>
              <a:gd name="T2" fmla="*/ 508 w 1542"/>
              <a:gd name="T3" fmla="*/ 285 h 1541"/>
              <a:gd name="T4" fmla="*/ 380 w 1542"/>
              <a:gd name="T5" fmla="*/ 380 h 1541"/>
              <a:gd name="T6" fmla="*/ 285 w 1542"/>
              <a:gd name="T7" fmla="*/ 507 h 1541"/>
              <a:gd name="T8" fmla="*/ 229 w 1542"/>
              <a:gd name="T9" fmla="*/ 659 h 1541"/>
              <a:gd name="T10" fmla="*/ 221 w 1542"/>
              <a:gd name="T11" fmla="*/ 827 h 1541"/>
              <a:gd name="T12" fmla="*/ 261 w 1542"/>
              <a:gd name="T13" fmla="*/ 985 h 1541"/>
              <a:gd name="T14" fmla="*/ 344 w 1542"/>
              <a:gd name="T15" fmla="*/ 1122 h 1541"/>
              <a:gd name="T16" fmla="*/ 462 w 1542"/>
              <a:gd name="T17" fmla="*/ 1229 h 1541"/>
              <a:gd name="T18" fmla="*/ 607 w 1542"/>
              <a:gd name="T19" fmla="*/ 1299 h 1541"/>
              <a:gd name="T20" fmla="*/ 771 w 1542"/>
              <a:gd name="T21" fmla="*/ 1324 h 1541"/>
              <a:gd name="T22" fmla="*/ 935 w 1542"/>
              <a:gd name="T23" fmla="*/ 1299 h 1541"/>
              <a:gd name="T24" fmla="*/ 1081 w 1542"/>
              <a:gd name="T25" fmla="*/ 1229 h 1541"/>
              <a:gd name="T26" fmla="*/ 1198 w 1542"/>
              <a:gd name="T27" fmla="*/ 1122 h 1541"/>
              <a:gd name="T28" fmla="*/ 1281 w 1542"/>
              <a:gd name="T29" fmla="*/ 985 h 1541"/>
              <a:gd name="T30" fmla="*/ 1322 w 1542"/>
              <a:gd name="T31" fmla="*/ 827 h 1541"/>
              <a:gd name="T32" fmla="*/ 1313 w 1542"/>
              <a:gd name="T33" fmla="*/ 659 h 1541"/>
              <a:gd name="T34" fmla="*/ 1258 w 1542"/>
              <a:gd name="T35" fmla="*/ 507 h 1541"/>
              <a:gd name="T36" fmla="*/ 1162 w 1542"/>
              <a:gd name="T37" fmla="*/ 380 h 1541"/>
              <a:gd name="T38" fmla="*/ 1034 w 1542"/>
              <a:gd name="T39" fmla="*/ 285 h 1541"/>
              <a:gd name="T40" fmla="*/ 882 w 1542"/>
              <a:gd name="T41" fmla="*/ 228 h 1541"/>
              <a:gd name="T42" fmla="*/ 771 w 1542"/>
              <a:gd name="T43" fmla="*/ 0 h 1541"/>
              <a:gd name="T44" fmla="*/ 975 w 1542"/>
              <a:gd name="T45" fmla="*/ 27 h 1541"/>
              <a:gd name="T46" fmla="*/ 1160 w 1542"/>
              <a:gd name="T47" fmla="*/ 105 h 1541"/>
              <a:gd name="T48" fmla="*/ 1316 w 1542"/>
              <a:gd name="T49" fmla="*/ 226 h 1541"/>
              <a:gd name="T50" fmla="*/ 1437 w 1542"/>
              <a:gd name="T51" fmla="*/ 382 h 1541"/>
              <a:gd name="T52" fmla="*/ 1514 w 1542"/>
              <a:gd name="T53" fmla="*/ 566 h 1541"/>
              <a:gd name="T54" fmla="*/ 1542 w 1542"/>
              <a:gd name="T55" fmla="*/ 770 h 1541"/>
              <a:gd name="T56" fmla="*/ 1514 w 1542"/>
              <a:gd name="T57" fmla="*/ 975 h 1541"/>
              <a:gd name="T58" fmla="*/ 1437 w 1542"/>
              <a:gd name="T59" fmla="*/ 1159 h 1541"/>
              <a:gd name="T60" fmla="*/ 1316 w 1542"/>
              <a:gd name="T61" fmla="*/ 1315 h 1541"/>
              <a:gd name="T62" fmla="*/ 1160 w 1542"/>
              <a:gd name="T63" fmla="*/ 1436 h 1541"/>
              <a:gd name="T64" fmla="*/ 975 w 1542"/>
              <a:gd name="T65" fmla="*/ 1513 h 1541"/>
              <a:gd name="T66" fmla="*/ 771 w 1542"/>
              <a:gd name="T67" fmla="*/ 1541 h 1541"/>
              <a:gd name="T68" fmla="*/ 567 w 1542"/>
              <a:gd name="T69" fmla="*/ 1513 h 1541"/>
              <a:gd name="T70" fmla="*/ 382 w 1542"/>
              <a:gd name="T71" fmla="*/ 1436 h 1541"/>
              <a:gd name="T72" fmla="*/ 226 w 1542"/>
              <a:gd name="T73" fmla="*/ 1315 h 1541"/>
              <a:gd name="T74" fmla="*/ 106 w 1542"/>
              <a:gd name="T75" fmla="*/ 1159 h 1541"/>
              <a:gd name="T76" fmla="*/ 28 w 1542"/>
              <a:gd name="T77" fmla="*/ 975 h 1541"/>
              <a:gd name="T78" fmla="*/ 0 w 1542"/>
              <a:gd name="T79" fmla="*/ 770 h 1541"/>
              <a:gd name="T80" fmla="*/ 28 w 1542"/>
              <a:gd name="T81" fmla="*/ 566 h 1541"/>
              <a:gd name="T82" fmla="*/ 105 w 1542"/>
              <a:gd name="T83" fmla="*/ 382 h 1541"/>
              <a:gd name="T84" fmla="*/ 226 w 1542"/>
              <a:gd name="T85" fmla="*/ 226 h 1541"/>
              <a:gd name="T86" fmla="*/ 381 w 1542"/>
              <a:gd name="T87" fmla="*/ 105 h 1541"/>
              <a:gd name="T88" fmla="*/ 566 w 1542"/>
              <a:gd name="T89" fmla="*/ 27 h 1541"/>
              <a:gd name="T90" fmla="*/ 771 w 1542"/>
              <a:gd name="T91" fmla="*/ 0 h 1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42" h="1541">
                <a:moveTo>
                  <a:pt x="771" y="217"/>
                </a:moveTo>
                <a:lnTo>
                  <a:pt x="715" y="220"/>
                </a:lnTo>
                <a:lnTo>
                  <a:pt x="660" y="228"/>
                </a:lnTo>
                <a:lnTo>
                  <a:pt x="607" y="242"/>
                </a:lnTo>
                <a:lnTo>
                  <a:pt x="557" y="260"/>
                </a:lnTo>
                <a:lnTo>
                  <a:pt x="508" y="285"/>
                </a:lnTo>
                <a:lnTo>
                  <a:pt x="462" y="313"/>
                </a:lnTo>
                <a:lnTo>
                  <a:pt x="419" y="344"/>
                </a:lnTo>
                <a:lnTo>
                  <a:pt x="380" y="380"/>
                </a:lnTo>
                <a:lnTo>
                  <a:pt x="344" y="419"/>
                </a:lnTo>
                <a:lnTo>
                  <a:pt x="312" y="462"/>
                </a:lnTo>
                <a:lnTo>
                  <a:pt x="285" y="507"/>
                </a:lnTo>
                <a:lnTo>
                  <a:pt x="261" y="556"/>
                </a:lnTo>
                <a:lnTo>
                  <a:pt x="243" y="606"/>
                </a:lnTo>
                <a:lnTo>
                  <a:pt x="229" y="659"/>
                </a:lnTo>
                <a:lnTo>
                  <a:pt x="221" y="714"/>
                </a:lnTo>
                <a:lnTo>
                  <a:pt x="218" y="770"/>
                </a:lnTo>
                <a:lnTo>
                  <a:pt x="221" y="827"/>
                </a:lnTo>
                <a:lnTo>
                  <a:pt x="229" y="881"/>
                </a:lnTo>
                <a:lnTo>
                  <a:pt x="243" y="934"/>
                </a:lnTo>
                <a:lnTo>
                  <a:pt x="261" y="985"/>
                </a:lnTo>
                <a:lnTo>
                  <a:pt x="285" y="1034"/>
                </a:lnTo>
                <a:lnTo>
                  <a:pt x="312" y="1080"/>
                </a:lnTo>
                <a:lnTo>
                  <a:pt x="344" y="1122"/>
                </a:lnTo>
                <a:lnTo>
                  <a:pt x="380" y="1162"/>
                </a:lnTo>
                <a:lnTo>
                  <a:pt x="419" y="1197"/>
                </a:lnTo>
                <a:lnTo>
                  <a:pt x="462" y="1229"/>
                </a:lnTo>
                <a:lnTo>
                  <a:pt x="508" y="1257"/>
                </a:lnTo>
                <a:lnTo>
                  <a:pt x="557" y="1280"/>
                </a:lnTo>
                <a:lnTo>
                  <a:pt x="607" y="1299"/>
                </a:lnTo>
                <a:lnTo>
                  <a:pt x="660" y="1312"/>
                </a:lnTo>
                <a:lnTo>
                  <a:pt x="715" y="1321"/>
                </a:lnTo>
                <a:lnTo>
                  <a:pt x="771" y="1324"/>
                </a:lnTo>
                <a:lnTo>
                  <a:pt x="828" y="1321"/>
                </a:lnTo>
                <a:lnTo>
                  <a:pt x="882" y="1312"/>
                </a:lnTo>
                <a:lnTo>
                  <a:pt x="935" y="1299"/>
                </a:lnTo>
                <a:lnTo>
                  <a:pt x="986" y="1280"/>
                </a:lnTo>
                <a:lnTo>
                  <a:pt x="1034" y="1257"/>
                </a:lnTo>
                <a:lnTo>
                  <a:pt x="1081" y="1229"/>
                </a:lnTo>
                <a:lnTo>
                  <a:pt x="1123" y="1197"/>
                </a:lnTo>
                <a:lnTo>
                  <a:pt x="1162" y="1162"/>
                </a:lnTo>
                <a:lnTo>
                  <a:pt x="1198" y="1122"/>
                </a:lnTo>
                <a:lnTo>
                  <a:pt x="1230" y="1080"/>
                </a:lnTo>
                <a:lnTo>
                  <a:pt x="1258" y="1034"/>
                </a:lnTo>
                <a:lnTo>
                  <a:pt x="1281" y="985"/>
                </a:lnTo>
                <a:lnTo>
                  <a:pt x="1300" y="934"/>
                </a:lnTo>
                <a:lnTo>
                  <a:pt x="1313" y="881"/>
                </a:lnTo>
                <a:lnTo>
                  <a:pt x="1322" y="827"/>
                </a:lnTo>
                <a:lnTo>
                  <a:pt x="1325" y="770"/>
                </a:lnTo>
                <a:lnTo>
                  <a:pt x="1322" y="714"/>
                </a:lnTo>
                <a:lnTo>
                  <a:pt x="1313" y="659"/>
                </a:lnTo>
                <a:lnTo>
                  <a:pt x="1300" y="606"/>
                </a:lnTo>
                <a:lnTo>
                  <a:pt x="1281" y="556"/>
                </a:lnTo>
                <a:lnTo>
                  <a:pt x="1258" y="507"/>
                </a:lnTo>
                <a:lnTo>
                  <a:pt x="1230" y="462"/>
                </a:lnTo>
                <a:lnTo>
                  <a:pt x="1198" y="419"/>
                </a:lnTo>
                <a:lnTo>
                  <a:pt x="1162" y="380"/>
                </a:lnTo>
                <a:lnTo>
                  <a:pt x="1123" y="344"/>
                </a:lnTo>
                <a:lnTo>
                  <a:pt x="1081" y="313"/>
                </a:lnTo>
                <a:lnTo>
                  <a:pt x="1034" y="285"/>
                </a:lnTo>
                <a:lnTo>
                  <a:pt x="986" y="260"/>
                </a:lnTo>
                <a:lnTo>
                  <a:pt x="935" y="242"/>
                </a:lnTo>
                <a:lnTo>
                  <a:pt x="882" y="228"/>
                </a:lnTo>
                <a:lnTo>
                  <a:pt x="828" y="220"/>
                </a:lnTo>
                <a:lnTo>
                  <a:pt x="771" y="217"/>
                </a:lnTo>
                <a:close/>
                <a:moveTo>
                  <a:pt x="771" y="0"/>
                </a:moveTo>
                <a:lnTo>
                  <a:pt x="841" y="3"/>
                </a:lnTo>
                <a:lnTo>
                  <a:pt x="909" y="12"/>
                </a:lnTo>
                <a:lnTo>
                  <a:pt x="975" y="27"/>
                </a:lnTo>
                <a:lnTo>
                  <a:pt x="1040" y="48"/>
                </a:lnTo>
                <a:lnTo>
                  <a:pt x="1102" y="74"/>
                </a:lnTo>
                <a:lnTo>
                  <a:pt x="1160" y="105"/>
                </a:lnTo>
                <a:lnTo>
                  <a:pt x="1216" y="141"/>
                </a:lnTo>
                <a:lnTo>
                  <a:pt x="1268" y="181"/>
                </a:lnTo>
                <a:lnTo>
                  <a:pt x="1316" y="226"/>
                </a:lnTo>
                <a:lnTo>
                  <a:pt x="1360" y="275"/>
                </a:lnTo>
                <a:lnTo>
                  <a:pt x="1401" y="327"/>
                </a:lnTo>
                <a:lnTo>
                  <a:pt x="1437" y="382"/>
                </a:lnTo>
                <a:lnTo>
                  <a:pt x="1468" y="441"/>
                </a:lnTo>
                <a:lnTo>
                  <a:pt x="1494" y="502"/>
                </a:lnTo>
                <a:lnTo>
                  <a:pt x="1514" y="566"/>
                </a:lnTo>
                <a:lnTo>
                  <a:pt x="1529" y="632"/>
                </a:lnTo>
                <a:lnTo>
                  <a:pt x="1539" y="700"/>
                </a:lnTo>
                <a:lnTo>
                  <a:pt x="1542" y="770"/>
                </a:lnTo>
                <a:lnTo>
                  <a:pt x="1539" y="840"/>
                </a:lnTo>
                <a:lnTo>
                  <a:pt x="1529" y="908"/>
                </a:lnTo>
                <a:lnTo>
                  <a:pt x="1514" y="975"/>
                </a:lnTo>
                <a:lnTo>
                  <a:pt x="1494" y="1039"/>
                </a:lnTo>
                <a:lnTo>
                  <a:pt x="1468" y="1101"/>
                </a:lnTo>
                <a:lnTo>
                  <a:pt x="1437" y="1159"/>
                </a:lnTo>
                <a:lnTo>
                  <a:pt x="1401" y="1215"/>
                </a:lnTo>
                <a:lnTo>
                  <a:pt x="1360" y="1267"/>
                </a:lnTo>
                <a:lnTo>
                  <a:pt x="1316" y="1315"/>
                </a:lnTo>
                <a:lnTo>
                  <a:pt x="1268" y="1360"/>
                </a:lnTo>
                <a:lnTo>
                  <a:pt x="1216" y="1400"/>
                </a:lnTo>
                <a:lnTo>
                  <a:pt x="1160" y="1436"/>
                </a:lnTo>
                <a:lnTo>
                  <a:pt x="1102" y="1467"/>
                </a:lnTo>
                <a:lnTo>
                  <a:pt x="1040" y="1493"/>
                </a:lnTo>
                <a:lnTo>
                  <a:pt x="975" y="1513"/>
                </a:lnTo>
                <a:lnTo>
                  <a:pt x="909" y="1529"/>
                </a:lnTo>
                <a:lnTo>
                  <a:pt x="841" y="1538"/>
                </a:lnTo>
                <a:lnTo>
                  <a:pt x="771" y="1541"/>
                </a:lnTo>
                <a:lnTo>
                  <a:pt x="701" y="1538"/>
                </a:lnTo>
                <a:lnTo>
                  <a:pt x="633" y="1529"/>
                </a:lnTo>
                <a:lnTo>
                  <a:pt x="567" y="1513"/>
                </a:lnTo>
                <a:lnTo>
                  <a:pt x="503" y="1493"/>
                </a:lnTo>
                <a:lnTo>
                  <a:pt x="441" y="1467"/>
                </a:lnTo>
                <a:lnTo>
                  <a:pt x="382" y="1436"/>
                </a:lnTo>
                <a:lnTo>
                  <a:pt x="327" y="1400"/>
                </a:lnTo>
                <a:lnTo>
                  <a:pt x="275" y="1360"/>
                </a:lnTo>
                <a:lnTo>
                  <a:pt x="226" y="1315"/>
                </a:lnTo>
                <a:lnTo>
                  <a:pt x="182" y="1267"/>
                </a:lnTo>
                <a:lnTo>
                  <a:pt x="142" y="1215"/>
                </a:lnTo>
                <a:lnTo>
                  <a:pt x="106" y="1159"/>
                </a:lnTo>
                <a:lnTo>
                  <a:pt x="75" y="1101"/>
                </a:lnTo>
                <a:lnTo>
                  <a:pt x="49" y="1039"/>
                </a:lnTo>
                <a:lnTo>
                  <a:pt x="28" y="975"/>
                </a:lnTo>
                <a:lnTo>
                  <a:pt x="13" y="908"/>
                </a:lnTo>
                <a:lnTo>
                  <a:pt x="4" y="840"/>
                </a:lnTo>
                <a:lnTo>
                  <a:pt x="0" y="770"/>
                </a:lnTo>
                <a:lnTo>
                  <a:pt x="4" y="700"/>
                </a:lnTo>
                <a:lnTo>
                  <a:pt x="13" y="632"/>
                </a:lnTo>
                <a:lnTo>
                  <a:pt x="28" y="566"/>
                </a:lnTo>
                <a:lnTo>
                  <a:pt x="49" y="502"/>
                </a:lnTo>
                <a:lnTo>
                  <a:pt x="74" y="441"/>
                </a:lnTo>
                <a:lnTo>
                  <a:pt x="105" y="382"/>
                </a:lnTo>
                <a:lnTo>
                  <a:pt x="141" y="327"/>
                </a:lnTo>
                <a:lnTo>
                  <a:pt x="181" y="275"/>
                </a:lnTo>
                <a:lnTo>
                  <a:pt x="226" y="226"/>
                </a:lnTo>
                <a:lnTo>
                  <a:pt x="274" y="181"/>
                </a:lnTo>
                <a:lnTo>
                  <a:pt x="326" y="141"/>
                </a:lnTo>
                <a:lnTo>
                  <a:pt x="381" y="105"/>
                </a:lnTo>
                <a:lnTo>
                  <a:pt x="440" y="74"/>
                </a:lnTo>
                <a:lnTo>
                  <a:pt x="502" y="48"/>
                </a:lnTo>
                <a:lnTo>
                  <a:pt x="566" y="27"/>
                </a:lnTo>
                <a:lnTo>
                  <a:pt x="633" y="12"/>
                </a:lnTo>
                <a:lnTo>
                  <a:pt x="701" y="3"/>
                </a:lnTo>
                <a:lnTo>
                  <a:pt x="77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6035395" y="3393385"/>
            <a:ext cx="9868" cy="9868"/>
          </a:xfrm>
          <a:custGeom>
            <a:avLst/>
            <a:gdLst>
              <a:gd name="T0" fmla="*/ 42 w 83"/>
              <a:gd name="T1" fmla="*/ 0 h 83"/>
              <a:gd name="T2" fmla="*/ 55 w 83"/>
              <a:gd name="T3" fmla="*/ 2 h 83"/>
              <a:gd name="T4" fmla="*/ 66 w 83"/>
              <a:gd name="T5" fmla="*/ 8 h 83"/>
              <a:gd name="T6" fmla="*/ 75 w 83"/>
              <a:gd name="T7" fmla="*/ 17 h 83"/>
              <a:gd name="T8" fmla="*/ 81 w 83"/>
              <a:gd name="T9" fmla="*/ 28 h 83"/>
              <a:gd name="T10" fmla="*/ 83 w 83"/>
              <a:gd name="T11" fmla="*/ 41 h 83"/>
              <a:gd name="T12" fmla="*/ 81 w 83"/>
              <a:gd name="T13" fmla="*/ 55 h 83"/>
              <a:gd name="T14" fmla="*/ 75 w 83"/>
              <a:gd name="T15" fmla="*/ 66 h 83"/>
              <a:gd name="T16" fmla="*/ 66 w 83"/>
              <a:gd name="T17" fmla="*/ 75 h 83"/>
              <a:gd name="T18" fmla="*/ 55 w 83"/>
              <a:gd name="T19" fmla="*/ 81 h 83"/>
              <a:gd name="T20" fmla="*/ 42 w 83"/>
              <a:gd name="T21" fmla="*/ 83 h 83"/>
              <a:gd name="T22" fmla="*/ 29 w 83"/>
              <a:gd name="T23" fmla="*/ 81 h 83"/>
              <a:gd name="T24" fmla="*/ 17 w 83"/>
              <a:gd name="T25" fmla="*/ 75 h 83"/>
              <a:gd name="T26" fmla="*/ 8 w 83"/>
              <a:gd name="T27" fmla="*/ 66 h 83"/>
              <a:gd name="T28" fmla="*/ 2 w 83"/>
              <a:gd name="T29" fmla="*/ 55 h 83"/>
              <a:gd name="T30" fmla="*/ 0 w 83"/>
              <a:gd name="T31" fmla="*/ 41 h 83"/>
              <a:gd name="T32" fmla="*/ 2 w 83"/>
              <a:gd name="T33" fmla="*/ 28 h 83"/>
              <a:gd name="T34" fmla="*/ 8 w 83"/>
              <a:gd name="T35" fmla="*/ 17 h 83"/>
              <a:gd name="T36" fmla="*/ 17 w 83"/>
              <a:gd name="T37" fmla="*/ 8 h 83"/>
              <a:gd name="T38" fmla="*/ 29 w 83"/>
              <a:gd name="T39" fmla="*/ 2 h 83"/>
              <a:gd name="T40" fmla="*/ 42 w 83"/>
              <a:gd name="T41" fmla="*/ 0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3" h="83">
                <a:moveTo>
                  <a:pt x="42" y="0"/>
                </a:moveTo>
                <a:lnTo>
                  <a:pt x="55" y="2"/>
                </a:lnTo>
                <a:lnTo>
                  <a:pt x="66" y="8"/>
                </a:lnTo>
                <a:lnTo>
                  <a:pt x="75" y="17"/>
                </a:lnTo>
                <a:lnTo>
                  <a:pt x="81" y="28"/>
                </a:lnTo>
                <a:lnTo>
                  <a:pt x="83" y="41"/>
                </a:lnTo>
                <a:lnTo>
                  <a:pt x="81" y="55"/>
                </a:lnTo>
                <a:lnTo>
                  <a:pt x="75" y="66"/>
                </a:lnTo>
                <a:lnTo>
                  <a:pt x="66" y="75"/>
                </a:lnTo>
                <a:lnTo>
                  <a:pt x="55" y="81"/>
                </a:lnTo>
                <a:lnTo>
                  <a:pt x="42" y="83"/>
                </a:lnTo>
                <a:lnTo>
                  <a:pt x="29" y="81"/>
                </a:lnTo>
                <a:lnTo>
                  <a:pt x="17" y="75"/>
                </a:lnTo>
                <a:lnTo>
                  <a:pt x="8" y="66"/>
                </a:lnTo>
                <a:lnTo>
                  <a:pt x="2" y="55"/>
                </a:lnTo>
                <a:lnTo>
                  <a:pt x="0" y="41"/>
                </a:lnTo>
                <a:lnTo>
                  <a:pt x="2" y="28"/>
                </a:lnTo>
                <a:lnTo>
                  <a:pt x="8" y="17"/>
                </a:lnTo>
                <a:lnTo>
                  <a:pt x="17" y="8"/>
                </a:lnTo>
                <a:lnTo>
                  <a:pt x="29" y="2"/>
                </a:lnTo>
                <a:lnTo>
                  <a:pt x="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022436" y="3380307"/>
            <a:ext cx="35787" cy="35906"/>
          </a:xfrm>
          <a:custGeom>
            <a:avLst/>
            <a:gdLst>
              <a:gd name="T0" fmla="*/ 151 w 301"/>
              <a:gd name="T1" fmla="*/ 83 h 302"/>
              <a:gd name="T2" fmla="*/ 133 w 301"/>
              <a:gd name="T3" fmla="*/ 86 h 302"/>
              <a:gd name="T4" fmla="*/ 117 w 301"/>
              <a:gd name="T5" fmla="*/ 93 h 302"/>
              <a:gd name="T6" fmla="*/ 104 w 301"/>
              <a:gd name="T7" fmla="*/ 104 h 302"/>
              <a:gd name="T8" fmla="*/ 93 w 301"/>
              <a:gd name="T9" fmla="*/ 118 h 302"/>
              <a:gd name="T10" fmla="*/ 86 w 301"/>
              <a:gd name="T11" fmla="*/ 134 h 302"/>
              <a:gd name="T12" fmla="*/ 84 w 301"/>
              <a:gd name="T13" fmla="*/ 151 h 302"/>
              <a:gd name="T14" fmla="*/ 86 w 301"/>
              <a:gd name="T15" fmla="*/ 169 h 302"/>
              <a:gd name="T16" fmla="*/ 93 w 301"/>
              <a:gd name="T17" fmla="*/ 185 h 302"/>
              <a:gd name="T18" fmla="*/ 103 w 301"/>
              <a:gd name="T19" fmla="*/ 198 h 302"/>
              <a:gd name="T20" fmla="*/ 116 w 301"/>
              <a:gd name="T21" fmla="*/ 209 h 302"/>
              <a:gd name="T22" fmla="*/ 133 w 301"/>
              <a:gd name="T23" fmla="*/ 216 h 302"/>
              <a:gd name="T24" fmla="*/ 151 w 301"/>
              <a:gd name="T25" fmla="*/ 218 h 302"/>
              <a:gd name="T26" fmla="*/ 169 w 301"/>
              <a:gd name="T27" fmla="*/ 216 h 302"/>
              <a:gd name="T28" fmla="*/ 185 w 301"/>
              <a:gd name="T29" fmla="*/ 209 h 302"/>
              <a:gd name="T30" fmla="*/ 199 w 301"/>
              <a:gd name="T31" fmla="*/ 198 h 302"/>
              <a:gd name="T32" fmla="*/ 209 w 301"/>
              <a:gd name="T33" fmla="*/ 185 h 302"/>
              <a:gd name="T34" fmla="*/ 215 w 301"/>
              <a:gd name="T35" fmla="*/ 169 h 302"/>
              <a:gd name="T36" fmla="*/ 218 w 301"/>
              <a:gd name="T37" fmla="*/ 151 h 302"/>
              <a:gd name="T38" fmla="*/ 215 w 301"/>
              <a:gd name="T39" fmla="*/ 134 h 302"/>
              <a:gd name="T40" fmla="*/ 208 w 301"/>
              <a:gd name="T41" fmla="*/ 118 h 302"/>
              <a:gd name="T42" fmla="*/ 198 w 301"/>
              <a:gd name="T43" fmla="*/ 104 h 302"/>
              <a:gd name="T44" fmla="*/ 184 w 301"/>
              <a:gd name="T45" fmla="*/ 93 h 302"/>
              <a:gd name="T46" fmla="*/ 168 w 301"/>
              <a:gd name="T47" fmla="*/ 86 h 302"/>
              <a:gd name="T48" fmla="*/ 151 w 301"/>
              <a:gd name="T49" fmla="*/ 83 h 302"/>
              <a:gd name="T50" fmla="*/ 151 w 301"/>
              <a:gd name="T51" fmla="*/ 0 h 302"/>
              <a:gd name="T52" fmla="*/ 181 w 301"/>
              <a:gd name="T53" fmla="*/ 3 h 302"/>
              <a:gd name="T54" fmla="*/ 209 w 301"/>
              <a:gd name="T55" fmla="*/ 12 h 302"/>
              <a:gd name="T56" fmla="*/ 235 w 301"/>
              <a:gd name="T57" fmla="*/ 26 h 302"/>
              <a:gd name="T58" fmla="*/ 257 w 301"/>
              <a:gd name="T59" fmla="*/ 44 h 302"/>
              <a:gd name="T60" fmla="*/ 275 w 301"/>
              <a:gd name="T61" fmla="*/ 66 h 302"/>
              <a:gd name="T62" fmla="*/ 289 w 301"/>
              <a:gd name="T63" fmla="*/ 92 h 302"/>
              <a:gd name="T64" fmla="*/ 298 w 301"/>
              <a:gd name="T65" fmla="*/ 121 h 302"/>
              <a:gd name="T66" fmla="*/ 301 w 301"/>
              <a:gd name="T67" fmla="*/ 151 h 302"/>
              <a:gd name="T68" fmla="*/ 298 w 301"/>
              <a:gd name="T69" fmla="*/ 182 h 302"/>
              <a:gd name="T70" fmla="*/ 289 w 301"/>
              <a:gd name="T71" fmla="*/ 210 h 302"/>
              <a:gd name="T72" fmla="*/ 275 w 301"/>
              <a:gd name="T73" fmla="*/ 236 h 302"/>
              <a:gd name="T74" fmla="*/ 257 w 301"/>
              <a:gd name="T75" fmla="*/ 258 h 302"/>
              <a:gd name="T76" fmla="*/ 235 w 301"/>
              <a:gd name="T77" fmla="*/ 276 h 302"/>
              <a:gd name="T78" fmla="*/ 209 w 301"/>
              <a:gd name="T79" fmla="*/ 290 h 302"/>
              <a:gd name="T80" fmla="*/ 181 w 301"/>
              <a:gd name="T81" fmla="*/ 299 h 302"/>
              <a:gd name="T82" fmla="*/ 151 w 301"/>
              <a:gd name="T83" fmla="*/ 302 h 302"/>
              <a:gd name="T84" fmla="*/ 120 w 301"/>
              <a:gd name="T85" fmla="*/ 299 h 302"/>
              <a:gd name="T86" fmla="*/ 92 w 301"/>
              <a:gd name="T87" fmla="*/ 290 h 302"/>
              <a:gd name="T88" fmla="*/ 67 w 301"/>
              <a:gd name="T89" fmla="*/ 276 h 302"/>
              <a:gd name="T90" fmla="*/ 44 w 301"/>
              <a:gd name="T91" fmla="*/ 258 h 302"/>
              <a:gd name="T92" fmla="*/ 26 w 301"/>
              <a:gd name="T93" fmla="*/ 236 h 302"/>
              <a:gd name="T94" fmla="*/ 12 w 301"/>
              <a:gd name="T95" fmla="*/ 210 h 302"/>
              <a:gd name="T96" fmla="*/ 3 w 301"/>
              <a:gd name="T97" fmla="*/ 182 h 302"/>
              <a:gd name="T98" fmla="*/ 0 w 301"/>
              <a:gd name="T99" fmla="*/ 151 h 302"/>
              <a:gd name="T100" fmla="*/ 3 w 301"/>
              <a:gd name="T101" fmla="*/ 121 h 302"/>
              <a:gd name="T102" fmla="*/ 12 w 301"/>
              <a:gd name="T103" fmla="*/ 92 h 302"/>
              <a:gd name="T104" fmla="*/ 26 w 301"/>
              <a:gd name="T105" fmla="*/ 66 h 302"/>
              <a:gd name="T106" fmla="*/ 44 w 301"/>
              <a:gd name="T107" fmla="*/ 44 h 302"/>
              <a:gd name="T108" fmla="*/ 67 w 301"/>
              <a:gd name="T109" fmla="*/ 26 h 302"/>
              <a:gd name="T110" fmla="*/ 92 w 301"/>
              <a:gd name="T111" fmla="*/ 12 h 302"/>
              <a:gd name="T112" fmla="*/ 120 w 301"/>
              <a:gd name="T113" fmla="*/ 3 h 302"/>
              <a:gd name="T114" fmla="*/ 151 w 301"/>
              <a:gd name="T115" fmla="*/ 0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1" h="302">
                <a:moveTo>
                  <a:pt x="151" y="83"/>
                </a:moveTo>
                <a:lnTo>
                  <a:pt x="133" y="86"/>
                </a:lnTo>
                <a:lnTo>
                  <a:pt x="117" y="93"/>
                </a:lnTo>
                <a:lnTo>
                  <a:pt x="104" y="104"/>
                </a:lnTo>
                <a:lnTo>
                  <a:pt x="93" y="118"/>
                </a:lnTo>
                <a:lnTo>
                  <a:pt x="86" y="134"/>
                </a:lnTo>
                <a:lnTo>
                  <a:pt x="84" y="151"/>
                </a:lnTo>
                <a:lnTo>
                  <a:pt x="86" y="169"/>
                </a:lnTo>
                <a:lnTo>
                  <a:pt x="93" y="185"/>
                </a:lnTo>
                <a:lnTo>
                  <a:pt x="103" y="198"/>
                </a:lnTo>
                <a:lnTo>
                  <a:pt x="116" y="209"/>
                </a:lnTo>
                <a:lnTo>
                  <a:pt x="133" y="216"/>
                </a:lnTo>
                <a:lnTo>
                  <a:pt x="151" y="218"/>
                </a:lnTo>
                <a:lnTo>
                  <a:pt x="169" y="216"/>
                </a:lnTo>
                <a:lnTo>
                  <a:pt x="185" y="209"/>
                </a:lnTo>
                <a:lnTo>
                  <a:pt x="199" y="198"/>
                </a:lnTo>
                <a:lnTo>
                  <a:pt x="209" y="185"/>
                </a:lnTo>
                <a:lnTo>
                  <a:pt x="215" y="169"/>
                </a:lnTo>
                <a:lnTo>
                  <a:pt x="218" y="151"/>
                </a:lnTo>
                <a:lnTo>
                  <a:pt x="215" y="134"/>
                </a:lnTo>
                <a:lnTo>
                  <a:pt x="208" y="118"/>
                </a:lnTo>
                <a:lnTo>
                  <a:pt x="198" y="104"/>
                </a:lnTo>
                <a:lnTo>
                  <a:pt x="184" y="93"/>
                </a:lnTo>
                <a:lnTo>
                  <a:pt x="168" y="86"/>
                </a:lnTo>
                <a:lnTo>
                  <a:pt x="151" y="83"/>
                </a:lnTo>
                <a:close/>
                <a:moveTo>
                  <a:pt x="151" y="0"/>
                </a:moveTo>
                <a:lnTo>
                  <a:pt x="181" y="3"/>
                </a:lnTo>
                <a:lnTo>
                  <a:pt x="209" y="12"/>
                </a:lnTo>
                <a:lnTo>
                  <a:pt x="235" y="26"/>
                </a:lnTo>
                <a:lnTo>
                  <a:pt x="257" y="44"/>
                </a:lnTo>
                <a:lnTo>
                  <a:pt x="275" y="66"/>
                </a:lnTo>
                <a:lnTo>
                  <a:pt x="289" y="92"/>
                </a:lnTo>
                <a:lnTo>
                  <a:pt x="298" y="121"/>
                </a:lnTo>
                <a:lnTo>
                  <a:pt x="301" y="151"/>
                </a:lnTo>
                <a:lnTo>
                  <a:pt x="298" y="182"/>
                </a:lnTo>
                <a:lnTo>
                  <a:pt x="289" y="210"/>
                </a:lnTo>
                <a:lnTo>
                  <a:pt x="275" y="236"/>
                </a:lnTo>
                <a:lnTo>
                  <a:pt x="257" y="258"/>
                </a:lnTo>
                <a:lnTo>
                  <a:pt x="235" y="276"/>
                </a:lnTo>
                <a:lnTo>
                  <a:pt x="209" y="290"/>
                </a:lnTo>
                <a:lnTo>
                  <a:pt x="181" y="299"/>
                </a:lnTo>
                <a:lnTo>
                  <a:pt x="151" y="302"/>
                </a:lnTo>
                <a:lnTo>
                  <a:pt x="120" y="299"/>
                </a:lnTo>
                <a:lnTo>
                  <a:pt x="92" y="290"/>
                </a:lnTo>
                <a:lnTo>
                  <a:pt x="67" y="276"/>
                </a:lnTo>
                <a:lnTo>
                  <a:pt x="44" y="258"/>
                </a:lnTo>
                <a:lnTo>
                  <a:pt x="26" y="236"/>
                </a:lnTo>
                <a:lnTo>
                  <a:pt x="12" y="210"/>
                </a:lnTo>
                <a:lnTo>
                  <a:pt x="3" y="182"/>
                </a:lnTo>
                <a:lnTo>
                  <a:pt x="0" y="151"/>
                </a:lnTo>
                <a:lnTo>
                  <a:pt x="3" y="121"/>
                </a:lnTo>
                <a:lnTo>
                  <a:pt x="12" y="92"/>
                </a:lnTo>
                <a:lnTo>
                  <a:pt x="26" y="66"/>
                </a:lnTo>
                <a:lnTo>
                  <a:pt x="44" y="44"/>
                </a:lnTo>
                <a:lnTo>
                  <a:pt x="67" y="26"/>
                </a:lnTo>
                <a:lnTo>
                  <a:pt x="92" y="12"/>
                </a:lnTo>
                <a:lnTo>
                  <a:pt x="120" y="3"/>
                </a:lnTo>
                <a:lnTo>
                  <a:pt x="15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5400000">
            <a:off x="5318855" y="4753647"/>
            <a:ext cx="1453901" cy="114010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21574" y="5150069"/>
            <a:ext cx="389853" cy="389462"/>
          </a:xfrm>
          <a:custGeom>
            <a:avLst/>
            <a:gdLst>
              <a:gd name="T0" fmla="*/ 2113 w 3974"/>
              <a:gd name="T1" fmla="*/ 446 h 3968"/>
              <a:gd name="T2" fmla="*/ 1798 w 3974"/>
              <a:gd name="T3" fmla="*/ 561 h 3968"/>
              <a:gd name="T4" fmla="*/ 1519 w 3974"/>
              <a:gd name="T5" fmla="*/ 768 h 3968"/>
              <a:gd name="T6" fmla="*/ 1312 w 3974"/>
              <a:gd name="T7" fmla="*/ 1046 h 3968"/>
              <a:gd name="T8" fmla="*/ 1197 w 3974"/>
              <a:gd name="T9" fmla="*/ 1362 h 3968"/>
              <a:gd name="T10" fmla="*/ 1174 w 3974"/>
              <a:gd name="T11" fmla="*/ 1693 h 3968"/>
              <a:gd name="T12" fmla="*/ 1243 w 3974"/>
              <a:gd name="T13" fmla="*/ 2018 h 3968"/>
              <a:gd name="T14" fmla="*/ 1404 w 3974"/>
              <a:gd name="T15" fmla="*/ 2318 h 3968"/>
              <a:gd name="T16" fmla="*/ 1653 w 3974"/>
              <a:gd name="T17" fmla="*/ 2566 h 3968"/>
              <a:gd name="T18" fmla="*/ 1953 w 3974"/>
              <a:gd name="T19" fmla="*/ 2727 h 3968"/>
              <a:gd name="T20" fmla="*/ 2279 w 3974"/>
              <a:gd name="T21" fmla="*/ 2796 h 3968"/>
              <a:gd name="T22" fmla="*/ 2610 w 3974"/>
              <a:gd name="T23" fmla="*/ 2773 h 3968"/>
              <a:gd name="T24" fmla="*/ 2926 w 3974"/>
              <a:gd name="T25" fmla="*/ 2658 h 3968"/>
              <a:gd name="T26" fmla="*/ 3204 w 3974"/>
              <a:gd name="T27" fmla="*/ 2451 h 3968"/>
              <a:gd name="T28" fmla="*/ 3412 w 3974"/>
              <a:gd name="T29" fmla="*/ 2172 h 3968"/>
              <a:gd name="T30" fmla="*/ 3527 w 3974"/>
              <a:gd name="T31" fmla="*/ 1857 h 3968"/>
              <a:gd name="T32" fmla="*/ 3550 w 3974"/>
              <a:gd name="T33" fmla="*/ 1527 h 3968"/>
              <a:gd name="T34" fmla="*/ 3481 w 3974"/>
              <a:gd name="T35" fmla="*/ 1201 h 3968"/>
              <a:gd name="T36" fmla="*/ 3320 w 3974"/>
              <a:gd name="T37" fmla="*/ 901 h 3968"/>
              <a:gd name="T38" fmla="*/ 3071 w 3974"/>
              <a:gd name="T39" fmla="*/ 653 h 3968"/>
              <a:gd name="T40" fmla="*/ 2772 w 3974"/>
              <a:gd name="T41" fmla="*/ 492 h 3968"/>
              <a:gd name="T42" fmla="*/ 2445 w 3974"/>
              <a:gd name="T43" fmla="*/ 423 h 3968"/>
              <a:gd name="T44" fmla="*/ 2552 w 3974"/>
              <a:gd name="T45" fmla="*/ 11 h 3968"/>
              <a:gd name="T46" fmla="*/ 2924 w 3974"/>
              <a:gd name="T47" fmla="*/ 100 h 3968"/>
              <a:gd name="T48" fmla="*/ 3270 w 3974"/>
              <a:gd name="T49" fmla="*/ 278 h 3968"/>
              <a:gd name="T50" fmla="*/ 3572 w 3974"/>
              <a:gd name="T51" fmla="*/ 545 h 3968"/>
              <a:gd name="T52" fmla="*/ 3795 w 3974"/>
              <a:gd name="T53" fmla="*/ 871 h 3968"/>
              <a:gd name="T54" fmla="*/ 3929 w 3974"/>
              <a:gd name="T55" fmla="*/ 1231 h 3968"/>
              <a:gd name="T56" fmla="*/ 3974 w 3974"/>
              <a:gd name="T57" fmla="*/ 1609 h 3968"/>
              <a:gd name="T58" fmla="*/ 3929 w 3974"/>
              <a:gd name="T59" fmla="*/ 1987 h 3968"/>
              <a:gd name="T60" fmla="*/ 3795 w 3974"/>
              <a:gd name="T61" fmla="*/ 2348 h 3968"/>
              <a:gd name="T62" fmla="*/ 3572 w 3974"/>
              <a:gd name="T63" fmla="*/ 2675 h 3968"/>
              <a:gd name="T64" fmla="*/ 3259 w 3974"/>
              <a:gd name="T65" fmla="*/ 2950 h 3968"/>
              <a:gd name="T66" fmla="*/ 2898 w 3974"/>
              <a:gd name="T67" fmla="*/ 3130 h 3968"/>
              <a:gd name="T68" fmla="*/ 2512 w 3974"/>
              <a:gd name="T69" fmla="*/ 3214 h 3968"/>
              <a:gd name="T70" fmla="*/ 2119 w 3974"/>
              <a:gd name="T71" fmla="*/ 3198 h 3968"/>
              <a:gd name="T72" fmla="*/ 1737 w 3974"/>
              <a:gd name="T73" fmla="*/ 3084 h 3968"/>
              <a:gd name="T74" fmla="*/ 1546 w 3974"/>
              <a:gd name="T75" fmla="*/ 2986 h 3968"/>
              <a:gd name="T76" fmla="*/ 1490 w 3974"/>
              <a:gd name="T77" fmla="*/ 2990 h 3968"/>
              <a:gd name="T78" fmla="*/ 572 w 3974"/>
              <a:gd name="T79" fmla="*/ 3888 h 3968"/>
              <a:gd name="T80" fmla="*/ 399 w 3974"/>
              <a:gd name="T81" fmla="*/ 3963 h 3968"/>
              <a:gd name="T82" fmla="*/ 227 w 3974"/>
              <a:gd name="T83" fmla="*/ 3951 h 3968"/>
              <a:gd name="T84" fmla="*/ 90 w 3974"/>
              <a:gd name="T85" fmla="*/ 3854 h 3968"/>
              <a:gd name="T86" fmla="*/ 6 w 3974"/>
              <a:gd name="T87" fmla="*/ 3700 h 3968"/>
              <a:gd name="T88" fmla="*/ 17 w 3974"/>
              <a:gd name="T89" fmla="*/ 3526 h 3968"/>
              <a:gd name="T90" fmla="*/ 112 w 3974"/>
              <a:gd name="T91" fmla="*/ 3355 h 3968"/>
              <a:gd name="T92" fmla="*/ 987 w 3974"/>
              <a:gd name="T93" fmla="*/ 2463 h 3968"/>
              <a:gd name="T94" fmla="*/ 981 w 3974"/>
              <a:gd name="T95" fmla="*/ 2417 h 3968"/>
              <a:gd name="T96" fmla="*/ 847 w 3974"/>
              <a:gd name="T97" fmla="*/ 2140 h 3968"/>
              <a:gd name="T98" fmla="*/ 758 w 3974"/>
              <a:gd name="T99" fmla="*/ 1755 h 3968"/>
              <a:gd name="T100" fmla="*/ 767 w 3974"/>
              <a:gd name="T101" fmla="*/ 1361 h 3968"/>
              <a:gd name="T102" fmla="*/ 875 w 3974"/>
              <a:gd name="T103" fmla="*/ 981 h 3968"/>
              <a:gd name="T104" fmla="*/ 1081 w 3974"/>
              <a:gd name="T105" fmla="*/ 630 h 3968"/>
              <a:gd name="T106" fmla="*/ 1374 w 3974"/>
              <a:gd name="T107" fmla="*/ 337 h 3968"/>
              <a:gd name="T108" fmla="*/ 1711 w 3974"/>
              <a:gd name="T109" fmla="*/ 137 h 3968"/>
              <a:gd name="T110" fmla="*/ 2077 w 3974"/>
              <a:gd name="T111" fmla="*/ 24 h 3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974" h="3968">
                <a:moveTo>
                  <a:pt x="2362" y="420"/>
                </a:moveTo>
                <a:lnTo>
                  <a:pt x="2279" y="423"/>
                </a:lnTo>
                <a:lnTo>
                  <a:pt x="2196" y="431"/>
                </a:lnTo>
                <a:lnTo>
                  <a:pt x="2113" y="446"/>
                </a:lnTo>
                <a:lnTo>
                  <a:pt x="2032" y="466"/>
                </a:lnTo>
                <a:lnTo>
                  <a:pt x="1953" y="492"/>
                </a:lnTo>
                <a:lnTo>
                  <a:pt x="1874" y="523"/>
                </a:lnTo>
                <a:lnTo>
                  <a:pt x="1798" y="561"/>
                </a:lnTo>
                <a:lnTo>
                  <a:pt x="1724" y="604"/>
                </a:lnTo>
                <a:lnTo>
                  <a:pt x="1653" y="653"/>
                </a:lnTo>
                <a:lnTo>
                  <a:pt x="1585" y="707"/>
                </a:lnTo>
                <a:lnTo>
                  <a:pt x="1519" y="768"/>
                </a:lnTo>
                <a:lnTo>
                  <a:pt x="1459" y="833"/>
                </a:lnTo>
                <a:lnTo>
                  <a:pt x="1404" y="901"/>
                </a:lnTo>
                <a:lnTo>
                  <a:pt x="1355" y="972"/>
                </a:lnTo>
                <a:lnTo>
                  <a:pt x="1312" y="1046"/>
                </a:lnTo>
                <a:lnTo>
                  <a:pt x="1274" y="1122"/>
                </a:lnTo>
                <a:lnTo>
                  <a:pt x="1243" y="1201"/>
                </a:lnTo>
                <a:lnTo>
                  <a:pt x="1217" y="1281"/>
                </a:lnTo>
                <a:lnTo>
                  <a:pt x="1197" y="1362"/>
                </a:lnTo>
                <a:lnTo>
                  <a:pt x="1182" y="1443"/>
                </a:lnTo>
                <a:lnTo>
                  <a:pt x="1174" y="1527"/>
                </a:lnTo>
                <a:lnTo>
                  <a:pt x="1171" y="1609"/>
                </a:lnTo>
                <a:lnTo>
                  <a:pt x="1174" y="1693"/>
                </a:lnTo>
                <a:lnTo>
                  <a:pt x="1182" y="1775"/>
                </a:lnTo>
                <a:lnTo>
                  <a:pt x="1197" y="1857"/>
                </a:lnTo>
                <a:lnTo>
                  <a:pt x="1217" y="1939"/>
                </a:lnTo>
                <a:lnTo>
                  <a:pt x="1243" y="2018"/>
                </a:lnTo>
                <a:lnTo>
                  <a:pt x="1274" y="2096"/>
                </a:lnTo>
                <a:lnTo>
                  <a:pt x="1312" y="2172"/>
                </a:lnTo>
                <a:lnTo>
                  <a:pt x="1355" y="2246"/>
                </a:lnTo>
                <a:lnTo>
                  <a:pt x="1404" y="2318"/>
                </a:lnTo>
                <a:lnTo>
                  <a:pt x="1459" y="2387"/>
                </a:lnTo>
                <a:lnTo>
                  <a:pt x="1519" y="2451"/>
                </a:lnTo>
                <a:lnTo>
                  <a:pt x="1585" y="2511"/>
                </a:lnTo>
                <a:lnTo>
                  <a:pt x="1653" y="2566"/>
                </a:lnTo>
                <a:lnTo>
                  <a:pt x="1724" y="2615"/>
                </a:lnTo>
                <a:lnTo>
                  <a:pt x="1798" y="2658"/>
                </a:lnTo>
                <a:lnTo>
                  <a:pt x="1874" y="2695"/>
                </a:lnTo>
                <a:lnTo>
                  <a:pt x="1953" y="2727"/>
                </a:lnTo>
                <a:lnTo>
                  <a:pt x="2032" y="2754"/>
                </a:lnTo>
                <a:lnTo>
                  <a:pt x="2113" y="2773"/>
                </a:lnTo>
                <a:lnTo>
                  <a:pt x="2196" y="2787"/>
                </a:lnTo>
                <a:lnTo>
                  <a:pt x="2279" y="2796"/>
                </a:lnTo>
                <a:lnTo>
                  <a:pt x="2362" y="2800"/>
                </a:lnTo>
                <a:lnTo>
                  <a:pt x="2445" y="2796"/>
                </a:lnTo>
                <a:lnTo>
                  <a:pt x="2528" y="2787"/>
                </a:lnTo>
                <a:lnTo>
                  <a:pt x="2610" y="2773"/>
                </a:lnTo>
                <a:lnTo>
                  <a:pt x="2692" y="2754"/>
                </a:lnTo>
                <a:lnTo>
                  <a:pt x="2772" y="2727"/>
                </a:lnTo>
                <a:lnTo>
                  <a:pt x="2849" y="2695"/>
                </a:lnTo>
                <a:lnTo>
                  <a:pt x="2926" y="2658"/>
                </a:lnTo>
                <a:lnTo>
                  <a:pt x="3000" y="2615"/>
                </a:lnTo>
                <a:lnTo>
                  <a:pt x="3071" y="2566"/>
                </a:lnTo>
                <a:lnTo>
                  <a:pt x="3139" y="2511"/>
                </a:lnTo>
                <a:lnTo>
                  <a:pt x="3204" y="2451"/>
                </a:lnTo>
                <a:lnTo>
                  <a:pt x="3265" y="2387"/>
                </a:lnTo>
                <a:lnTo>
                  <a:pt x="3320" y="2318"/>
                </a:lnTo>
                <a:lnTo>
                  <a:pt x="3368" y="2246"/>
                </a:lnTo>
                <a:lnTo>
                  <a:pt x="3412" y="2172"/>
                </a:lnTo>
                <a:lnTo>
                  <a:pt x="3449" y="2096"/>
                </a:lnTo>
                <a:lnTo>
                  <a:pt x="3481" y="2018"/>
                </a:lnTo>
                <a:lnTo>
                  <a:pt x="3506" y="1939"/>
                </a:lnTo>
                <a:lnTo>
                  <a:pt x="3527" y="1857"/>
                </a:lnTo>
                <a:lnTo>
                  <a:pt x="3541" y="1775"/>
                </a:lnTo>
                <a:lnTo>
                  <a:pt x="3550" y="1693"/>
                </a:lnTo>
                <a:lnTo>
                  <a:pt x="3552" y="1609"/>
                </a:lnTo>
                <a:lnTo>
                  <a:pt x="3550" y="1527"/>
                </a:lnTo>
                <a:lnTo>
                  <a:pt x="3541" y="1443"/>
                </a:lnTo>
                <a:lnTo>
                  <a:pt x="3527" y="1362"/>
                </a:lnTo>
                <a:lnTo>
                  <a:pt x="3506" y="1281"/>
                </a:lnTo>
                <a:lnTo>
                  <a:pt x="3481" y="1201"/>
                </a:lnTo>
                <a:lnTo>
                  <a:pt x="3449" y="1122"/>
                </a:lnTo>
                <a:lnTo>
                  <a:pt x="3412" y="1046"/>
                </a:lnTo>
                <a:lnTo>
                  <a:pt x="3368" y="972"/>
                </a:lnTo>
                <a:lnTo>
                  <a:pt x="3320" y="901"/>
                </a:lnTo>
                <a:lnTo>
                  <a:pt x="3265" y="833"/>
                </a:lnTo>
                <a:lnTo>
                  <a:pt x="3204" y="768"/>
                </a:lnTo>
                <a:lnTo>
                  <a:pt x="3139" y="707"/>
                </a:lnTo>
                <a:lnTo>
                  <a:pt x="3071" y="653"/>
                </a:lnTo>
                <a:lnTo>
                  <a:pt x="3000" y="604"/>
                </a:lnTo>
                <a:lnTo>
                  <a:pt x="2926" y="561"/>
                </a:lnTo>
                <a:lnTo>
                  <a:pt x="2849" y="523"/>
                </a:lnTo>
                <a:lnTo>
                  <a:pt x="2772" y="492"/>
                </a:lnTo>
                <a:lnTo>
                  <a:pt x="2692" y="466"/>
                </a:lnTo>
                <a:lnTo>
                  <a:pt x="2610" y="446"/>
                </a:lnTo>
                <a:lnTo>
                  <a:pt x="2528" y="431"/>
                </a:lnTo>
                <a:lnTo>
                  <a:pt x="2445" y="423"/>
                </a:lnTo>
                <a:lnTo>
                  <a:pt x="2362" y="420"/>
                </a:lnTo>
                <a:close/>
                <a:moveTo>
                  <a:pt x="2362" y="0"/>
                </a:moveTo>
                <a:lnTo>
                  <a:pt x="2458" y="2"/>
                </a:lnTo>
                <a:lnTo>
                  <a:pt x="2552" y="11"/>
                </a:lnTo>
                <a:lnTo>
                  <a:pt x="2647" y="24"/>
                </a:lnTo>
                <a:lnTo>
                  <a:pt x="2740" y="45"/>
                </a:lnTo>
                <a:lnTo>
                  <a:pt x="2833" y="69"/>
                </a:lnTo>
                <a:lnTo>
                  <a:pt x="2924" y="100"/>
                </a:lnTo>
                <a:lnTo>
                  <a:pt x="3014" y="137"/>
                </a:lnTo>
                <a:lnTo>
                  <a:pt x="3101" y="178"/>
                </a:lnTo>
                <a:lnTo>
                  <a:pt x="3187" y="225"/>
                </a:lnTo>
                <a:lnTo>
                  <a:pt x="3270" y="278"/>
                </a:lnTo>
                <a:lnTo>
                  <a:pt x="3350" y="337"/>
                </a:lnTo>
                <a:lnTo>
                  <a:pt x="3428" y="401"/>
                </a:lnTo>
                <a:lnTo>
                  <a:pt x="3503" y="471"/>
                </a:lnTo>
                <a:lnTo>
                  <a:pt x="3572" y="545"/>
                </a:lnTo>
                <a:lnTo>
                  <a:pt x="3636" y="622"/>
                </a:lnTo>
                <a:lnTo>
                  <a:pt x="3694" y="702"/>
                </a:lnTo>
                <a:lnTo>
                  <a:pt x="3748" y="786"/>
                </a:lnTo>
                <a:lnTo>
                  <a:pt x="3795" y="871"/>
                </a:lnTo>
                <a:lnTo>
                  <a:pt x="3837" y="959"/>
                </a:lnTo>
                <a:lnTo>
                  <a:pt x="3874" y="1049"/>
                </a:lnTo>
                <a:lnTo>
                  <a:pt x="3904" y="1139"/>
                </a:lnTo>
                <a:lnTo>
                  <a:pt x="3929" y="1231"/>
                </a:lnTo>
                <a:lnTo>
                  <a:pt x="3949" y="1325"/>
                </a:lnTo>
                <a:lnTo>
                  <a:pt x="3962" y="1419"/>
                </a:lnTo>
                <a:lnTo>
                  <a:pt x="3971" y="1515"/>
                </a:lnTo>
                <a:lnTo>
                  <a:pt x="3974" y="1609"/>
                </a:lnTo>
                <a:lnTo>
                  <a:pt x="3971" y="1705"/>
                </a:lnTo>
                <a:lnTo>
                  <a:pt x="3962" y="1799"/>
                </a:lnTo>
                <a:lnTo>
                  <a:pt x="3949" y="1894"/>
                </a:lnTo>
                <a:lnTo>
                  <a:pt x="3929" y="1987"/>
                </a:lnTo>
                <a:lnTo>
                  <a:pt x="3904" y="2080"/>
                </a:lnTo>
                <a:lnTo>
                  <a:pt x="3874" y="2171"/>
                </a:lnTo>
                <a:lnTo>
                  <a:pt x="3837" y="2261"/>
                </a:lnTo>
                <a:lnTo>
                  <a:pt x="3795" y="2348"/>
                </a:lnTo>
                <a:lnTo>
                  <a:pt x="3748" y="2434"/>
                </a:lnTo>
                <a:lnTo>
                  <a:pt x="3694" y="2516"/>
                </a:lnTo>
                <a:lnTo>
                  <a:pt x="3636" y="2597"/>
                </a:lnTo>
                <a:lnTo>
                  <a:pt x="3572" y="2675"/>
                </a:lnTo>
                <a:lnTo>
                  <a:pt x="3503" y="2749"/>
                </a:lnTo>
                <a:lnTo>
                  <a:pt x="3424" y="2821"/>
                </a:lnTo>
                <a:lnTo>
                  <a:pt x="3343" y="2888"/>
                </a:lnTo>
                <a:lnTo>
                  <a:pt x="3259" y="2950"/>
                </a:lnTo>
                <a:lnTo>
                  <a:pt x="3172" y="3004"/>
                </a:lnTo>
                <a:lnTo>
                  <a:pt x="3083" y="3053"/>
                </a:lnTo>
                <a:lnTo>
                  <a:pt x="2991" y="3095"/>
                </a:lnTo>
                <a:lnTo>
                  <a:pt x="2898" y="3130"/>
                </a:lnTo>
                <a:lnTo>
                  <a:pt x="2803" y="3160"/>
                </a:lnTo>
                <a:lnTo>
                  <a:pt x="2707" y="3185"/>
                </a:lnTo>
                <a:lnTo>
                  <a:pt x="2610" y="3202"/>
                </a:lnTo>
                <a:lnTo>
                  <a:pt x="2512" y="3214"/>
                </a:lnTo>
                <a:lnTo>
                  <a:pt x="2414" y="3218"/>
                </a:lnTo>
                <a:lnTo>
                  <a:pt x="2316" y="3218"/>
                </a:lnTo>
                <a:lnTo>
                  <a:pt x="2218" y="3211"/>
                </a:lnTo>
                <a:lnTo>
                  <a:pt x="2119" y="3198"/>
                </a:lnTo>
                <a:lnTo>
                  <a:pt x="2022" y="3179"/>
                </a:lnTo>
                <a:lnTo>
                  <a:pt x="1927" y="3153"/>
                </a:lnTo>
                <a:lnTo>
                  <a:pt x="1831" y="3122"/>
                </a:lnTo>
                <a:lnTo>
                  <a:pt x="1737" y="3084"/>
                </a:lnTo>
                <a:lnTo>
                  <a:pt x="1645" y="3040"/>
                </a:lnTo>
                <a:lnTo>
                  <a:pt x="1556" y="2991"/>
                </a:lnTo>
                <a:lnTo>
                  <a:pt x="1553" y="2990"/>
                </a:lnTo>
                <a:lnTo>
                  <a:pt x="1546" y="2986"/>
                </a:lnTo>
                <a:lnTo>
                  <a:pt x="1535" y="2984"/>
                </a:lnTo>
                <a:lnTo>
                  <a:pt x="1522" y="2981"/>
                </a:lnTo>
                <a:lnTo>
                  <a:pt x="1506" y="2984"/>
                </a:lnTo>
                <a:lnTo>
                  <a:pt x="1490" y="2990"/>
                </a:lnTo>
                <a:lnTo>
                  <a:pt x="1473" y="3002"/>
                </a:lnTo>
                <a:lnTo>
                  <a:pt x="652" y="3822"/>
                </a:lnTo>
                <a:lnTo>
                  <a:pt x="613" y="3858"/>
                </a:lnTo>
                <a:lnTo>
                  <a:pt x="572" y="3888"/>
                </a:lnTo>
                <a:lnTo>
                  <a:pt x="531" y="3915"/>
                </a:lnTo>
                <a:lnTo>
                  <a:pt x="487" y="3935"/>
                </a:lnTo>
                <a:lnTo>
                  <a:pt x="443" y="3952"/>
                </a:lnTo>
                <a:lnTo>
                  <a:pt x="399" y="3963"/>
                </a:lnTo>
                <a:lnTo>
                  <a:pt x="354" y="3968"/>
                </a:lnTo>
                <a:lnTo>
                  <a:pt x="310" y="3968"/>
                </a:lnTo>
                <a:lnTo>
                  <a:pt x="268" y="3962"/>
                </a:lnTo>
                <a:lnTo>
                  <a:pt x="227" y="3951"/>
                </a:lnTo>
                <a:lnTo>
                  <a:pt x="187" y="3933"/>
                </a:lnTo>
                <a:lnTo>
                  <a:pt x="149" y="3910"/>
                </a:lnTo>
                <a:lnTo>
                  <a:pt x="114" y="3880"/>
                </a:lnTo>
                <a:lnTo>
                  <a:pt x="90" y="3854"/>
                </a:lnTo>
                <a:lnTo>
                  <a:pt x="59" y="3819"/>
                </a:lnTo>
                <a:lnTo>
                  <a:pt x="35" y="3782"/>
                </a:lnTo>
                <a:lnTo>
                  <a:pt x="17" y="3743"/>
                </a:lnTo>
                <a:lnTo>
                  <a:pt x="6" y="3700"/>
                </a:lnTo>
                <a:lnTo>
                  <a:pt x="0" y="3658"/>
                </a:lnTo>
                <a:lnTo>
                  <a:pt x="0" y="3614"/>
                </a:lnTo>
                <a:lnTo>
                  <a:pt x="6" y="3571"/>
                </a:lnTo>
                <a:lnTo>
                  <a:pt x="17" y="3526"/>
                </a:lnTo>
                <a:lnTo>
                  <a:pt x="33" y="3482"/>
                </a:lnTo>
                <a:lnTo>
                  <a:pt x="55" y="3439"/>
                </a:lnTo>
                <a:lnTo>
                  <a:pt x="80" y="3396"/>
                </a:lnTo>
                <a:lnTo>
                  <a:pt x="112" y="3355"/>
                </a:lnTo>
                <a:lnTo>
                  <a:pt x="147" y="3317"/>
                </a:lnTo>
                <a:lnTo>
                  <a:pt x="970" y="2496"/>
                </a:lnTo>
                <a:lnTo>
                  <a:pt x="982" y="2480"/>
                </a:lnTo>
                <a:lnTo>
                  <a:pt x="987" y="2463"/>
                </a:lnTo>
                <a:lnTo>
                  <a:pt x="988" y="2448"/>
                </a:lnTo>
                <a:lnTo>
                  <a:pt x="987" y="2435"/>
                </a:lnTo>
                <a:lnTo>
                  <a:pt x="983" y="2424"/>
                </a:lnTo>
                <a:lnTo>
                  <a:pt x="981" y="2417"/>
                </a:lnTo>
                <a:lnTo>
                  <a:pt x="980" y="2414"/>
                </a:lnTo>
                <a:lnTo>
                  <a:pt x="929" y="2325"/>
                </a:lnTo>
                <a:lnTo>
                  <a:pt x="885" y="2233"/>
                </a:lnTo>
                <a:lnTo>
                  <a:pt x="847" y="2140"/>
                </a:lnTo>
                <a:lnTo>
                  <a:pt x="816" y="2045"/>
                </a:lnTo>
                <a:lnTo>
                  <a:pt x="790" y="1948"/>
                </a:lnTo>
                <a:lnTo>
                  <a:pt x="771" y="1851"/>
                </a:lnTo>
                <a:lnTo>
                  <a:pt x="758" y="1755"/>
                </a:lnTo>
                <a:lnTo>
                  <a:pt x="752" y="1655"/>
                </a:lnTo>
                <a:lnTo>
                  <a:pt x="750" y="1557"/>
                </a:lnTo>
                <a:lnTo>
                  <a:pt x="757" y="1459"/>
                </a:lnTo>
                <a:lnTo>
                  <a:pt x="767" y="1361"/>
                </a:lnTo>
                <a:lnTo>
                  <a:pt x="786" y="1264"/>
                </a:lnTo>
                <a:lnTo>
                  <a:pt x="809" y="1168"/>
                </a:lnTo>
                <a:lnTo>
                  <a:pt x="839" y="1074"/>
                </a:lnTo>
                <a:lnTo>
                  <a:pt x="875" y="981"/>
                </a:lnTo>
                <a:lnTo>
                  <a:pt x="918" y="890"/>
                </a:lnTo>
                <a:lnTo>
                  <a:pt x="966" y="800"/>
                </a:lnTo>
                <a:lnTo>
                  <a:pt x="1021" y="713"/>
                </a:lnTo>
                <a:lnTo>
                  <a:pt x="1081" y="630"/>
                </a:lnTo>
                <a:lnTo>
                  <a:pt x="1148" y="548"/>
                </a:lnTo>
                <a:lnTo>
                  <a:pt x="1222" y="471"/>
                </a:lnTo>
                <a:lnTo>
                  <a:pt x="1296" y="401"/>
                </a:lnTo>
                <a:lnTo>
                  <a:pt x="1374" y="337"/>
                </a:lnTo>
                <a:lnTo>
                  <a:pt x="1454" y="278"/>
                </a:lnTo>
                <a:lnTo>
                  <a:pt x="1537" y="225"/>
                </a:lnTo>
                <a:lnTo>
                  <a:pt x="1622" y="178"/>
                </a:lnTo>
                <a:lnTo>
                  <a:pt x="1711" y="137"/>
                </a:lnTo>
                <a:lnTo>
                  <a:pt x="1800" y="100"/>
                </a:lnTo>
                <a:lnTo>
                  <a:pt x="1891" y="69"/>
                </a:lnTo>
                <a:lnTo>
                  <a:pt x="1984" y="45"/>
                </a:lnTo>
                <a:lnTo>
                  <a:pt x="2077" y="24"/>
                </a:lnTo>
                <a:lnTo>
                  <a:pt x="2171" y="11"/>
                </a:lnTo>
                <a:lnTo>
                  <a:pt x="2267" y="2"/>
                </a:lnTo>
                <a:lnTo>
                  <a:pt x="236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5864410" y="5213442"/>
            <a:ext cx="145974" cy="85152"/>
          </a:xfrm>
          <a:custGeom>
            <a:avLst/>
            <a:gdLst>
              <a:gd name="T0" fmla="*/ 1077 w 1488"/>
              <a:gd name="T1" fmla="*/ 5 h 870"/>
              <a:gd name="T2" fmla="*/ 1232 w 1488"/>
              <a:gd name="T3" fmla="*/ 32 h 870"/>
              <a:gd name="T4" fmla="*/ 1386 w 1488"/>
              <a:gd name="T5" fmla="*/ 82 h 870"/>
              <a:gd name="T6" fmla="*/ 1436 w 1488"/>
              <a:gd name="T7" fmla="*/ 115 h 870"/>
              <a:gd name="T8" fmla="*/ 1470 w 1488"/>
              <a:gd name="T9" fmla="*/ 161 h 870"/>
              <a:gd name="T10" fmla="*/ 1487 w 1488"/>
              <a:gd name="T11" fmla="*/ 214 h 870"/>
              <a:gd name="T12" fmla="*/ 1484 w 1488"/>
              <a:gd name="T13" fmla="*/ 273 h 870"/>
              <a:gd name="T14" fmla="*/ 1461 w 1488"/>
              <a:gd name="T15" fmla="*/ 327 h 870"/>
              <a:gd name="T16" fmla="*/ 1421 w 1488"/>
              <a:gd name="T17" fmla="*/ 369 h 870"/>
              <a:gd name="T18" fmla="*/ 1370 w 1488"/>
              <a:gd name="T19" fmla="*/ 395 h 870"/>
              <a:gd name="T20" fmla="*/ 1314 w 1488"/>
              <a:gd name="T21" fmla="*/ 402 h 870"/>
              <a:gd name="T22" fmla="*/ 1256 w 1488"/>
              <a:gd name="T23" fmla="*/ 389 h 870"/>
              <a:gd name="T24" fmla="*/ 1126 w 1488"/>
              <a:gd name="T25" fmla="*/ 348 h 870"/>
              <a:gd name="T26" fmla="*/ 996 w 1488"/>
              <a:gd name="T27" fmla="*/ 333 h 870"/>
              <a:gd name="T28" fmla="*/ 865 w 1488"/>
              <a:gd name="T29" fmla="*/ 342 h 870"/>
              <a:gd name="T30" fmla="*/ 740 w 1488"/>
              <a:gd name="T31" fmla="*/ 374 h 870"/>
              <a:gd name="T32" fmla="*/ 622 w 1488"/>
              <a:gd name="T33" fmla="*/ 428 h 870"/>
              <a:gd name="T34" fmla="*/ 517 w 1488"/>
              <a:gd name="T35" fmla="*/ 501 h 870"/>
              <a:gd name="T36" fmla="*/ 424 w 1488"/>
              <a:gd name="T37" fmla="*/ 595 h 870"/>
              <a:gd name="T38" fmla="*/ 349 w 1488"/>
              <a:gd name="T39" fmla="*/ 706 h 870"/>
              <a:gd name="T40" fmla="*/ 306 w 1488"/>
              <a:gd name="T41" fmla="*/ 794 h 870"/>
              <a:gd name="T42" fmla="*/ 268 w 1488"/>
              <a:gd name="T43" fmla="*/ 834 h 870"/>
              <a:gd name="T44" fmla="*/ 221 w 1488"/>
              <a:gd name="T45" fmla="*/ 861 h 870"/>
              <a:gd name="T46" fmla="*/ 166 w 1488"/>
              <a:gd name="T47" fmla="*/ 870 h 870"/>
              <a:gd name="T48" fmla="*/ 102 w 1488"/>
              <a:gd name="T49" fmla="*/ 856 h 870"/>
              <a:gd name="T50" fmla="*/ 52 w 1488"/>
              <a:gd name="T51" fmla="*/ 825 h 870"/>
              <a:gd name="T52" fmla="*/ 18 w 1488"/>
              <a:gd name="T53" fmla="*/ 779 h 870"/>
              <a:gd name="T54" fmla="*/ 1 w 1488"/>
              <a:gd name="T55" fmla="*/ 725 h 870"/>
              <a:gd name="T56" fmla="*/ 4 w 1488"/>
              <a:gd name="T57" fmla="*/ 667 h 870"/>
              <a:gd name="T58" fmla="*/ 47 w 1488"/>
              <a:gd name="T59" fmla="*/ 564 h 870"/>
              <a:gd name="T60" fmla="*/ 132 w 1488"/>
              <a:gd name="T61" fmla="*/ 429 h 870"/>
              <a:gd name="T62" fmla="*/ 234 w 1488"/>
              <a:gd name="T63" fmla="*/ 310 h 870"/>
              <a:gd name="T64" fmla="*/ 351 w 1488"/>
              <a:gd name="T65" fmla="*/ 208 h 870"/>
              <a:gd name="T66" fmla="*/ 480 w 1488"/>
              <a:gd name="T67" fmla="*/ 126 h 870"/>
              <a:gd name="T68" fmla="*/ 621 w 1488"/>
              <a:gd name="T69" fmla="*/ 63 h 870"/>
              <a:gd name="T70" fmla="*/ 768 w 1488"/>
              <a:gd name="T71" fmla="*/ 22 h 870"/>
              <a:gd name="T72" fmla="*/ 920 w 1488"/>
              <a:gd name="T73" fmla="*/ 1 h 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88" h="870">
                <a:moveTo>
                  <a:pt x="998" y="0"/>
                </a:moveTo>
                <a:lnTo>
                  <a:pt x="1077" y="5"/>
                </a:lnTo>
                <a:lnTo>
                  <a:pt x="1154" y="15"/>
                </a:lnTo>
                <a:lnTo>
                  <a:pt x="1232" y="32"/>
                </a:lnTo>
                <a:lnTo>
                  <a:pt x="1310" y="55"/>
                </a:lnTo>
                <a:lnTo>
                  <a:pt x="1386" y="82"/>
                </a:lnTo>
                <a:lnTo>
                  <a:pt x="1413" y="97"/>
                </a:lnTo>
                <a:lnTo>
                  <a:pt x="1436" y="115"/>
                </a:lnTo>
                <a:lnTo>
                  <a:pt x="1455" y="137"/>
                </a:lnTo>
                <a:lnTo>
                  <a:pt x="1470" y="161"/>
                </a:lnTo>
                <a:lnTo>
                  <a:pt x="1480" y="187"/>
                </a:lnTo>
                <a:lnTo>
                  <a:pt x="1487" y="214"/>
                </a:lnTo>
                <a:lnTo>
                  <a:pt x="1488" y="243"/>
                </a:lnTo>
                <a:lnTo>
                  <a:pt x="1484" y="273"/>
                </a:lnTo>
                <a:lnTo>
                  <a:pt x="1474" y="300"/>
                </a:lnTo>
                <a:lnTo>
                  <a:pt x="1461" y="327"/>
                </a:lnTo>
                <a:lnTo>
                  <a:pt x="1443" y="350"/>
                </a:lnTo>
                <a:lnTo>
                  <a:pt x="1421" y="369"/>
                </a:lnTo>
                <a:lnTo>
                  <a:pt x="1397" y="384"/>
                </a:lnTo>
                <a:lnTo>
                  <a:pt x="1370" y="395"/>
                </a:lnTo>
                <a:lnTo>
                  <a:pt x="1342" y="401"/>
                </a:lnTo>
                <a:lnTo>
                  <a:pt x="1314" y="402"/>
                </a:lnTo>
                <a:lnTo>
                  <a:pt x="1285" y="398"/>
                </a:lnTo>
                <a:lnTo>
                  <a:pt x="1256" y="389"/>
                </a:lnTo>
                <a:lnTo>
                  <a:pt x="1192" y="366"/>
                </a:lnTo>
                <a:lnTo>
                  <a:pt x="1126" y="348"/>
                </a:lnTo>
                <a:lnTo>
                  <a:pt x="1061" y="338"/>
                </a:lnTo>
                <a:lnTo>
                  <a:pt x="996" y="333"/>
                </a:lnTo>
                <a:lnTo>
                  <a:pt x="930" y="334"/>
                </a:lnTo>
                <a:lnTo>
                  <a:pt x="865" y="342"/>
                </a:lnTo>
                <a:lnTo>
                  <a:pt x="802" y="355"/>
                </a:lnTo>
                <a:lnTo>
                  <a:pt x="740" y="374"/>
                </a:lnTo>
                <a:lnTo>
                  <a:pt x="680" y="398"/>
                </a:lnTo>
                <a:lnTo>
                  <a:pt x="622" y="428"/>
                </a:lnTo>
                <a:lnTo>
                  <a:pt x="568" y="463"/>
                </a:lnTo>
                <a:lnTo>
                  <a:pt x="517" y="501"/>
                </a:lnTo>
                <a:lnTo>
                  <a:pt x="468" y="546"/>
                </a:lnTo>
                <a:lnTo>
                  <a:pt x="424" y="595"/>
                </a:lnTo>
                <a:lnTo>
                  <a:pt x="384" y="649"/>
                </a:lnTo>
                <a:lnTo>
                  <a:pt x="349" y="706"/>
                </a:lnTo>
                <a:lnTo>
                  <a:pt x="320" y="769"/>
                </a:lnTo>
                <a:lnTo>
                  <a:pt x="306" y="794"/>
                </a:lnTo>
                <a:lnTo>
                  <a:pt x="289" y="816"/>
                </a:lnTo>
                <a:lnTo>
                  <a:pt x="268" y="834"/>
                </a:lnTo>
                <a:lnTo>
                  <a:pt x="245" y="850"/>
                </a:lnTo>
                <a:lnTo>
                  <a:pt x="221" y="861"/>
                </a:lnTo>
                <a:lnTo>
                  <a:pt x="194" y="867"/>
                </a:lnTo>
                <a:lnTo>
                  <a:pt x="166" y="870"/>
                </a:lnTo>
                <a:lnTo>
                  <a:pt x="133" y="867"/>
                </a:lnTo>
                <a:lnTo>
                  <a:pt x="102" y="856"/>
                </a:lnTo>
                <a:lnTo>
                  <a:pt x="75" y="843"/>
                </a:lnTo>
                <a:lnTo>
                  <a:pt x="52" y="825"/>
                </a:lnTo>
                <a:lnTo>
                  <a:pt x="33" y="803"/>
                </a:lnTo>
                <a:lnTo>
                  <a:pt x="18" y="779"/>
                </a:lnTo>
                <a:lnTo>
                  <a:pt x="7" y="753"/>
                </a:lnTo>
                <a:lnTo>
                  <a:pt x="1" y="725"/>
                </a:lnTo>
                <a:lnTo>
                  <a:pt x="0" y="696"/>
                </a:lnTo>
                <a:lnTo>
                  <a:pt x="4" y="667"/>
                </a:lnTo>
                <a:lnTo>
                  <a:pt x="13" y="639"/>
                </a:lnTo>
                <a:lnTo>
                  <a:pt x="47" y="564"/>
                </a:lnTo>
                <a:lnTo>
                  <a:pt x="87" y="495"/>
                </a:lnTo>
                <a:lnTo>
                  <a:pt x="132" y="429"/>
                </a:lnTo>
                <a:lnTo>
                  <a:pt x="181" y="367"/>
                </a:lnTo>
                <a:lnTo>
                  <a:pt x="234" y="310"/>
                </a:lnTo>
                <a:lnTo>
                  <a:pt x="291" y="257"/>
                </a:lnTo>
                <a:lnTo>
                  <a:pt x="351" y="208"/>
                </a:lnTo>
                <a:lnTo>
                  <a:pt x="415" y="165"/>
                </a:lnTo>
                <a:lnTo>
                  <a:pt x="480" y="126"/>
                </a:lnTo>
                <a:lnTo>
                  <a:pt x="549" y="92"/>
                </a:lnTo>
                <a:lnTo>
                  <a:pt x="621" y="63"/>
                </a:lnTo>
                <a:lnTo>
                  <a:pt x="694" y="40"/>
                </a:lnTo>
                <a:lnTo>
                  <a:pt x="768" y="22"/>
                </a:lnTo>
                <a:lnTo>
                  <a:pt x="844" y="9"/>
                </a:lnTo>
                <a:lnTo>
                  <a:pt x="920" y="1"/>
                </a:lnTo>
                <a:lnTo>
                  <a:pt x="99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6200000">
            <a:off x="5318855" y="3808612"/>
            <a:ext cx="1453901" cy="114010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043077" y="4181096"/>
            <a:ext cx="421261" cy="417190"/>
          </a:xfrm>
          <a:custGeom>
            <a:avLst/>
            <a:gdLst>
              <a:gd name="T0" fmla="*/ 2382 w 3312"/>
              <a:gd name="T1" fmla="*/ 2895 h 3277"/>
              <a:gd name="T2" fmla="*/ 2472 w 3312"/>
              <a:gd name="T3" fmla="*/ 3001 h 3277"/>
              <a:gd name="T4" fmla="*/ 2474 w 3312"/>
              <a:gd name="T5" fmla="*/ 3137 h 3277"/>
              <a:gd name="T6" fmla="*/ 2400 w 3312"/>
              <a:gd name="T7" fmla="*/ 3237 h 3277"/>
              <a:gd name="T8" fmla="*/ 2277 w 3312"/>
              <a:gd name="T9" fmla="*/ 3277 h 3277"/>
              <a:gd name="T10" fmla="*/ 2155 w 3312"/>
              <a:gd name="T11" fmla="*/ 3237 h 3277"/>
              <a:gd name="T12" fmla="*/ 2081 w 3312"/>
              <a:gd name="T13" fmla="*/ 3137 h 3277"/>
              <a:gd name="T14" fmla="*/ 2081 w 3312"/>
              <a:gd name="T15" fmla="*/ 3007 h 3277"/>
              <a:gd name="T16" fmla="*/ 2155 w 3312"/>
              <a:gd name="T17" fmla="*/ 2906 h 3277"/>
              <a:gd name="T18" fmla="*/ 2277 w 3312"/>
              <a:gd name="T19" fmla="*/ 2867 h 3277"/>
              <a:gd name="T20" fmla="*/ 1027 w 3312"/>
              <a:gd name="T21" fmla="*/ 2890 h 3277"/>
              <a:gd name="T22" fmla="*/ 1115 w 3312"/>
              <a:gd name="T23" fmla="*/ 2978 h 3277"/>
              <a:gd name="T24" fmla="*/ 1136 w 3312"/>
              <a:gd name="T25" fmla="*/ 3105 h 3277"/>
              <a:gd name="T26" fmla="*/ 1078 w 3312"/>
              <a:gd name="T27" fmla="*/ 3218 h 3277"/>
              <a:gd name="T28" fmla="*/ 964 w 3312"/>
              <a:gd name="T29" fmla="*/ 3274 h 3277"/>
              <a:gd name="T30" fmla="*/ 837 w 3312"/>
              <a:gd name="T31" fmla="*/ 3254 h 3277"/>
              <a:gd name="T32" fmla="*/ 748 w 3312"/>
              <a:gd name="T33" fmla="*/ 3166 h 3277"/>
              <a:gd name="T34" fmla="*/ 727 w 3312"/>
              <a:gd name="T35" fmla="*/ 3040 h 3277"/>
              <a:gd name="T36" fmla="*/ 785 w 3312"/>
              <a:gd name="T37" fmla="*/ 2927 h 3277"/>
              <a:gd name="T38" fmla="*/ 898 w 3312"/>
              <a:gd name="T39" fmla="*/ 2870 h 3277"/>
              <a:gd name="T40" fmla="*/ 494 w 3312"/>
              <a:gd name="T41" fmla="*/ 2048 h 3277"/>
              <a:gd name="T42" fmla="*/ 758 w 3312"/>
              <a:gd name="T43" fmla="*/ 947 h 3277"/>
              <a:gd name="T44" fmla="*/ 1610 w 3312"/>
              <a:gd name="T45" fmla="*/ 847 h 3277"/>
              <a:gd name="T46" fmla="*/ 1610 w 3312"/>
              <a:gd name="T47" fmla="*/ 847 h 3277"/>
              <a:gd name="T48" fmla="*/ 1979 w 3312"/>
              <a:gd name="T49" fmla="*/ 2048 h 3277"/>
              <a:gd name="T50" fmla="*/ 2187 w 3312"/>
              <a:gd name="T51" fmla="*/ 2048 h 3277"/>
              <a:gd name="T52" fmla="*/ 3208 w 3312"/>
              <a:gd name="T53" fmla="*/ 0 h 3277"/>
              <a:gd name="T54" fmla="*/ 3288 w 3312"/>
              <a:gd name="T55" fmla="*/ 37 h 3277"/>
              <a:gd name="T56" fmla="*/ 3310 w 3312"/>
              <a:gd name="T57" fmla="*/ 124 h 3277"/>
              <a:gd name="T58" fmla="*/ 3256 w 3312"/>
              <a:gd name="T59" fmla="*/ 194 h 3277"/>
              <a:gd name="T60" fmla="*/ 2588 w 3312"/>
              <a:gd name="T61" fmla="*/ 2165 h 3277"/>
              <a:gd name="T62" fmla="*/ 2580 w 3312"/>
              <a:gd name="T63" fmla="*/ 2183 h 3277"/>
              <a:gd name="T64" fmla="*/ 2567 w 3312"/>
              <a:gd name="T65" fmla="*/ 2211 h 3277"/>
              <a:gd name="T66" fmla="*/ 2554 w 3312"/>
              <a:gd name="T67" fmla="*/ 2226 h 3277"/>
              <a:gd name="T68" fmla="*/ 2529 w 3312"/>
              <a:gd name="T69" fmla="*/ 2241 h 3277"/>
              <a:gd name="T70" fmla="*/ 2484 w 3312"/>
              <a:gd name="T71" fmla="*/ 2253 h 3277"/>
              <a:gd name="T72" fmla="*/ 2715 w 3312"/>
              <a:gd name="T73" fmla="*/ 2460 h 3277"/>
              <a:gd name="T74" fmla="*/ 2784 w 3312"/>
              <a:gd name="T75" fmla="*/ 2515 h 3277"/>
              <a:gd name="T76" fmla="*/ 2784 w 3312"/>
              <a:gd name="T77" fmla="*/ 2605 h 3277"/>
              <a:gd name="T78" fmla="*/ 2715 w 3312"/>
              <a:gd name="T79" fmla="*/ 2660 h 3277"/>
              <a:gd name="T80" fmla="*/ 480 w 3312"/>
              <a:gd name="T81" fmla="*/ 2656 h 3277"/>
              <a:gd name="T82" fmla="*/ 459 w 3312"/>
              <a:gd name="T83" fmla="*/ 2644 h 3277"/>
              <a:gd name="T84" fmla="*/ 439 w 3312"/>
              <a:gd name="T85" fmla="*/ 2626 h 3277"/>
              <a:gd name="T86" fmla="*/ 423 w 3312"/>
              <a:gd name="T87" fmla="*/ 2598 h 3277"/>
              <a:gd name="T88" fmla="*/ 418 w 3312"/>
              <a:gd name="T89" fmla="*/ 2585 h 3277"/>
              <a:gd name="T90" fmla="*/ 2 w 3312"/>
              <a:gd name="T91" fmla="*/ 905 h 3277"/>
              <a:gd name="T92" fmla="*/ 9 w 3312"/>
              <a:gd name="T93" fmla="*/ 880 h 3277"/>
              <a:gd name="T94" fmla="*/ 20 w 3312"/>
              <a:gd name="T95" fmla="*/ 861 h 3277"/>
              <a:gd name="T96" fmla="*/ 36 w 3312"/>
              <a:gd name="T97" fmla="*/ 845 h 3277"/>
              <a:gd name="T98" fmla="*/ 62 w 3312"/>
              <a:gd name="T99" fmla="*/ 830 h 3277"/>
              <a:gd name="T100" fmla="*/ 78 w 3312"/>
              <a:gd name="T101" fmla="*/ 822 h 3277"/>
              <a:gd name="T102" fmla="*/ 91 w 3312"/>
              <a:gd name="T103" fmla="*/ 820 h 3277"/>
              <a:gd name="T104" fmla="*/ 2711 w 3312"/>
              <a:gd name="T105" fmla="*/ 145 h 3277"/>
              <a:gd name="T106" fmla="*/ 3183 w 3312"/>
              <a:gd name="T107" fmla="*/ 3 h 3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312" h="3277">
                <a:moveTo>
                  <a:pt x="2277" y="2867"/>
                </a:moveTo>
                <a:lnTo>
                  <a:pt x="2314" y="2871"/>
                </a:lnTo>
                <a:lnTo>
                  <a:pt x="2350" y="2880"/>
                </a:lnTo>
                <a:lnTo>
                  <a:pt x="2382" y="2895"/>
                </a:lnTo>
                <a:lnTo>
                  <a:pt x="2410" y="2916"/>
                </a:lnTo>
                <a:lnTo>
                  <a:pt x="2436" y="2940"/>
                </a:lnTo>
                <a:lnTo>
                  <a:pt x="2456" y="2968"/>
                </a:lnTo>
                <a:lnTo>
                  <a:pt x="2472" y="3001"/>
                </a:lnTo>
                <a:lnTo>
                  <a:pt x="2481" y="3035"/>
                </a:lnTo>
                <a:lnTo>
                  <a:pt x="2484" y="3072"/>
                </a:lnTo>
                <a:lnTo>
                  <a:pt x="2482" y="3105"/>
                </a:lnTo>
                <a:lnTo>
                  <a:pt x="2474" y="3137"/>
                </a:lnTo>
                <a:lnTo>
                  <a:pt x="2461" y="3166"/>
                </a:lnTo>
                <a:lnTo>
                  <a:pt x="2444" y="3193"/>
                </a:lnTo>
                <a:lnTo>
                  <a:pt x="2424" y="3218"/>
                </a:lnTo>
                <a:lnTo>
                  <a:pt x="2400" y="3237"/>
                </a:lnTo>
                <a:lnTo>
                  <a:pt x="2372" y="3254"/>
                </a:lnTo>
                <a:lnTo>
                  <a:pt x="2343" y="3267"/>
                </a:lnTo>
                <a:lnTo>
                  <a:pt x="2311" y="3274"/>
                </a:lnTo>
                <a:lnTo>
                  <a:pt x="2277" y="3277"/>
                </a:lnTo>
                <a:lnTo>
                  <a:pt x="2243" y="3274"/>
                </a:lnTo>
                <a:lnTo>
                  <a:pt x="2211" y="3267"/>
                </a:lnTo>
                <a:lnTo>
                  <a:pt x="2182" y="3254"/>
                </a:lnTo>
                <a:lnTo>
                  <a:pt x="2155" y="3237"/>
                </a:lnTo>
                <a:lnTo>
                  <a:pt x="2131" y="3218"/>
                </a:lnTo>
                <a:lnTo>
                  <a:pt x="2110" y="3193"/>
                </a:lnTo>
                <a:lnTo>
                  <a:pt x="2093" y="3166"/>
                </a:lnTo>
                <a:lnTo>
                  <a:pt x="2081" y="3137"/>
                </a:lnTo>
                <a:lnTo>
                  <a:pt x="2073" y="3105"/>
                </a:lnTo>
                <a:lnTo>
                  <a:pt x="2071" y="3072"/>
                </a:lnTo>
                <a:lnTo>
                  <a:pt x="2073" y="3040"/>
                </a:lnTo>
                <a:lnTo>
                  <a:pt x="2081" y="3007"/>
                </a:lnTo>
                <a:lnTo>
                  <a:pt x="2093" y="2978"/>
                </a:lnTo>
                <a:lnTo>
                  <a:pt x="2110" y="2952"/>
                </a:lnTo>
                <a:lnTo>
                  <a:pt x="2131" y="2927"/>
                </a:lnTo>
                <a:lnTo>
                  <a:pt x="2155" y="2906"/>
                </a:lnTo>
                <a:lnTo>
                  <a:pt x="2182" y="2890"/>
                </a:lnTo>
                <a:lnTo>
                  <a:pt x="2211" y="2877"/>
                </a:lnTo>
                <a:lnTo>
                  <a:pt x="2243" y="2870"/>
                </a:lnTo>
                <a:lnTo>
                  <a:pt x="2277" y="2867"/>
                </a:lnTo>
                <a:close/>
                <a:moveTo>
                  <a:pt x="931" y="2867"/>
                </a:moveTo>
                <a:lnTo>
                  <a:pt x="964" y="2870"/>
                </a:lnTo>
                <a:lnTo>
                  <a:pt x="996" y="2877"/>
                </a:lnTo>
                <a:lnTo>
                  <a:pt x="1027" y="2890"/>
                </a:lnTo>
                <a:lnTo>
                  <a:pt x="1053" y="2906"/>
                </a:lnTo>
                <a:lnTo>
                  <a:pt x="1078" y="2927"/>
                </a:lnTo>
                <a:lnTo>
                  <a:pt x="1099" y="2952"/>
                </a:lnTo>
                <a:lnTo>
                  <a:pt x="1115" y="2978"/>
                </a:lnTo>
                <a:lnTo>
                  <a:pt x="1127" y="3007"/>
                </a:lnTo>
                <a:lnTo>
                  <a:pt x="1136" y="3040"/>
                </a:lnTo>
                <a:lnTo>
                  <a:pt x="1138" y="3072"/>
                </a:lnTo>
                <a:lnTo>
                  <a:pt x="1136" y="3105"/>
                </a:lnTo>
                <a:lnTo>
                  <a:pt x="1127" y="3137"/>
                </a:lnTo>
                <a:lnTo>
                  <a:pt x="1115" y="3166"/>
                </a:lnTo>
                <a:lnTo>
                  <a:pt x="1099" y="3193"/>
                </a:lnTo>
                <a:lnTo>
                  <a:pt x="1078" y="3218"/>
                </a:lnTo>
                <a:lnTo>
                  <a:pt x="1053" y="3237"/>
                </a:lnTo>
                <a:lnTo>
                  <a:pt x="1027" y="3254"/>
                </a:lnTo>
                <a:lnTo>
                  <a:pt x="996" y="3267"/>
                </a:lnTo>
                <a:lnTo>
                  <a:pt x="964" y="3274"/>
                </a:lnTo>
                <a:lnTo>
                  <a:pt x="931" y="3277"/>
                </a:lnTo>
                <a:lnTo>
                  <a:pt x="898" y="3274"/>
                </a:lnTo>
                <a:lnTo>
                  <a:pt x="866" y="3267"/>
                </a:lnTo>
                <a:lnTo>
                  <a:pt x="837" y="3254"/>
                </a:lnTo>
                <a:lnTo>
                  <a:pt x="809" y="3237"/>
                </a:lnTo>
                <a:lnTo>
                  <a:pt x="785" y="3218"/>
                </a:lnTo>
                <a:lnTo>
                  <a:pt x="765" y="3193"/>
                </a:lnTo>
                <a:lnTo>
                  <a:pt x="748" y="3166"/>
                </a:lnTo>
                <a:lnTo>
                  <a:pt x="735" y="3137"/>
                </a:lnTo>
                <a:lnTo>
                  <a:pt x="727" y="3105"/>
                </a:lnTo>
                <a:lnTo>
                  <a:pt x="724" y="3072"/>
                </a:lnTo>
                <a:lnTo>
                  <a:pt x="727" y="3040"/>
                </a:lnTo>
                <a:lnTo>
                  <a:pt x="735" y="3007"/>
                </a:lnTo>
                <a:lnTo>
                  <a:pt x="748" y="2978"/>
                </a:lnTo>
                <a:lnTo>
                  <a:pt x="765" y="2952"/>
                </a:lnTo>
                <a:lnTo>
                  <a:pt x="785" y="2927"/>
                </a:lnTo>
                <a:lnTo>
                  <a:pt x="809" y="2906"/>
                </a:lnTo>
                <a:lnTo>
                  <a:pt x="837" y="2890"/>
                </a:lnTo>
                <a:lnTo>
                  <a:pt x="866" y="2877"/>
                </a:lnTo>
                <a:lnTo>
                  <a:pt x="898" y="2870"/>
                </a:lnTo>
                <a:lnTo>
                  <a:pt x="931" y="2867"/>
                </a:lnTo>
                <a:close/>
                <a:moveTo>
                  <a:pt x="553" y="972"/>
                </a:moveTo>
                <a:lnTo>
                  <a:pt x="232" y="1010"/>
                </a:lnTo>
                <a:lnTo>
                  <a:pt x="494" y="2048"/>
                </a:lnTo>
                <a:lnTo>
                  <a:pt x="709" y="2048"/>
                </a:lnTo>
                <a:lnTo>
                  <a:pt x="553" y="972"/>
                </a:lnTo>
                <a:close/>
                <a:moveTo>
                  <a:pt x="1081" y="909"/>
                </a:moveTo>
                <a:lnTo>
                  <a:pt x="758" y="947"/>
                </a:lnTo>
                <a:lnTo>
                  <a:pt x="918" y="2048"/>
                </a:lnTo>
                <a:lnTo>
                  <a:pt x="1134" y="2048"/>
                </a:lnTo>
                <a:lnTo>
                  <a:pt x="1081" y="909"/>
                </a:lnTo>
                <a:close/>
                <a:moveTo>
                  <a:pt x="1610" y="847"/>
                </a:moveTo>
                <a:lnTo>
                  <a:pt x="1287" y="884"/>
                </a:lnTo>
                <a:lnTo>
                  <a:pt x="1341" y="2048"/>
                </a:lnTo>
                <a:lnTo>
                  <a:pt x="1557" y="2048"/>
                </a:lnTo>
                <a:lnTo>
                  <a:pt x="1610" y="847"/>
                </a:lnTo>
                <a:close/>
                <a:moveTo>
                  <a:pt x="2138" y="784"/>
                </a:moveTo>
                <a:lnTo>
                  <a:pt x="1818" y="821"/>
                </a:lnTo>
                <a:lnTo>
                  <a:pt x="1764" y="2048"/>
                </a:lnTo>
                <a:lnTo>
                  <a:pt x="1979" y="2048"/>
                </a:lnTo>
                <a:lnTo>
                  <a:pt x="2138" y="784"/>
                </a:lnTo>
                <a:close/>
                <a:moveTo>
                  <a:pt x="2571" y="732"/>
                </a:moveTo>
                <a:lnTo>
                  <a:pt x="2351" y="759"/>
                </a:lnTo>
                <a:lnTo>
                  <a:pt x="2187" y="2048"/>
                </a:lnTo>
                <a:lnTo>
                  <a:pt x="2393" y="2048"/>
                </a:lnTo>
                <a:lnTo>
                  <a:pt x="2571" y="732"/>
                </a:lnTo>
                <a:close/>
                <a:moveTo>
                  <a:pt x="3208" y="0"/>
                </a:moveTo>
                <a:lnTo>
                  <a:pt x="3208" y="0"/>
                </a:lnTo>
                <a:lnTo>
                  <a:pt x="3231" y="2"/>
                </a:lnTo>
                <a:lnTo>
                  <a:pt x="3252" y="10"/>
                </a:lnTo>
                <a:lnTo>
                  <a:pt x="3271" y="21"/>
                </a:lnTo>
                <a:lnTo>
                  <a:pt x="3288" y="37"/>
                </a:lnTo>
                <a:lnTo>
                  <a:pt x="3301" y="56"/>
                </a:lnTo>
                <a:lnTo>
                  <a:pt x="3309" y="78"/>
                </a:lnTo>
                <a:lnTo>
                  <a:pt x="3312" y="101"/>
                </a:lnTo>
                <a:lnTo>
                  <a:pt x="3310" y="124"/>
                </a:lnTo>
                <a:lnTo>
                  <a:pt x="3303" y="145"/>
                </a:lnTo>
                <a:lnTo>
                  <a:pt x="3291" y="165"/>
                </a:lnTo>
                <a:lnTo>
                  <a:pt x="3275" y="180"/>
                </a:lnTo>
                <a:lnTo>
                  <a:pt x="3256" y="194"/>
                </a:lnTo>
                <a:lnTo>
                  <a:pt x="3234" y="202"/>
                </a:lnTo>
                <a:lnTo>
                  <a:pt x="2886" y="288"/>
                </a:lnTo>
                <a:lnTo>
                  <a:pt x="2588" y="2164"/>
                </a:lnTo>
                <a:lnTo>
                  <a:pt x="2588" y="2165"/>
                </a:lnTo>
                <a:lnTo>
                  <a:pt x="2587" y="2167"/>
                </a:lnTo>
                <a:lnTo>
                  <a:pt x="2585" y="2172"/>
                </a:lnTo>
                <a:lnTo>
                  <a:pt x="2583" y="2178"/>
                </a:lnTo>
                <a:lnTo>
                  <a:pt x="2580" y="2183"/>
                </a:lnTo>
                <a:lnTo>
                  <a:pt x="2578" y="2192"/>
                </a:lnTo>
                <a:lnTo>
                  <a:pt x="2575" y="2201"/>
                </a:lnTo>
                <a:lnTo>
                  <a:pt x="2571" y="2206"/>
                </a:lnTo>
                <a:lnTo>
                  <a:pt x="2567" y="2211"/>
                </a:lnTo>
                <a:lnTo>
                  <a:pt x="2563" y="2216"/>
                </a:lnTo>
                <a:lnTo>
                  <a:pt x="2559" y="2219"/>
                </a:lnTo>
                <a:lnTo>
                  <a:pt x="2557" y="2223"/>
                </a:lnTo>
                <a:lnTo>
                  <a:pt x="2554" y="2226"/>
                </a:lnTo>
                <a:lnTo>
                  <a:pt x="2552" y="2229"/>
                </a:lnTo>
                <a:lnTo>
                  <a:pt x="2542" y="2234"/>
                </a:lnTo>
                <a:lnTo>
                  <a:pt x="2533" y="2239"/>
                </a:lnTo>
                <a:lnTo>
                  <a:pt x="2529" y="2241"/>
                </a:lnTo>
                <a:lnTo>
                  <a:pt x="2524" y="2245"/>
                </a:lnTo>
                <a:lnTo>
                  <a:pt x="2520" y="2247"/>
                </a:lnTo>
                <a:lnTo>
                  <a:pt x="2503" y="2251"/>
                </a:lnTo>
                <a:lnTo>
                  <a:pt x="2484" y="2253"/>
                </a:lnTo>
                <a:lnTo>
                  <a:pt x="547" y="2253"/>
                </a:lnTo>
                <a:lnTo>
                  <a:pt x="597" y="2457"/>
                </a:lnTo>
                <a:lnTo>
                  <a:pt x="2692" y="2457"/>
                </a:lnTo>
                <a:lnTo>
                  <a:pt x="2715" y="2460"/>
                </a:lnTo>
                <a:lnTo>
                  <a:pt x="2737" y="2468"/>
                </a:lnTo>
                <a:lnTo>
                  <a:pt x="2756" y="2480"/>
                </a:lnTo>
                <a:lnTo>
                  <a:pt x="2772" y="2496"/>
                </a:lnTo>
                <a:lnTo>
                  <a:pt x="2784" y="2515"/>
                </a:lnTo>
                <a:lnTo>
                  <a:pt x="2792" y="2537"/>
                </a:lnTo>
                <a:lnTo>
                  <a:pt x="2794" y="2560"/>
                </a:lnTo>
                <a:lnTo>
                  <a:pt x="2792" y="2584"/>
                </a:lnTo>
                <a:lnTo>
                  <a:pt x="2784" y="2605"/>
                </a:lnTo>
                <a:lnTo>
                  <a:pt x="2772" y="2624"/>
                </a:lnTo>
                <a:lnTo>
                  <a:pt x="2756" y="2640"/>
                </a:lnTo>
                <a:lnTo>
                  <a:pt x="2737" y="2652"/>
                </a:lnTo>
                <a:lnTo>
                  <a:pt x="2715" y="2660"/>
                </a:lnTo>
                <a:lnTo>
                  <a:pt x="2692" y="2662"/>
                </a:lnTo>
                <a:lnTo>
                  <a:pt x="517" y="2662"/>
                </a:lnTo>
                <a:lnTo>
                  <a:pt x="498" y="2660"/>
                </a:lnTo>
                <a:lnTo>
                  <a:pt x="480" y="2656"/>
                </a:lnTo>
                <a:lnTo>
                  <a:pt x="477" y="2654"/>
                </a:lnTo>
                <a:lnTo>
                  <a:pt x="473" y="2652"/>
                </a:lnTo>
                <a:lnTo>
                  <a:pt x="470" y="2650"/>
                </a:lnTo>
                <a:lnTo>
                  <a:pt x="459" y="2644"/>
                </a:lnTo>
                <a:lnTo>
                  <a:pt x="449" y="2636"/>
                </a:lnTo>
                <a:lnTo>
                  <a:pt x="446" y="2633"/>
                </a:lnTo>
                <a:lnTo>
                  <a:pt x="442" y="2629"/>
                </a:lnTo>
                <a:lnTo>
                  <a:pt x="439" y="2626"/>
                </a:lnTo>
                <a:lnTo>
                  <a:pt x="433" y="2617"/>
                </a:lnTo>
                <a:lnTo>
                  <a:pt x="427" y="2607"/>
                </a:lnTo>
                <a:lnTo>
                  <a:pt x="425" y="2603"/>
                </a:lnTo>
                <a:lnTo>
                  <a:pt x="423" y="2598"/>
                </a:lnTo>
                <a:lnTo>
                  <a:pt x="421" y="2593"/>
                </a:lnTo>
                <a:lnTo>
                  <a:pt x="420" y="2590"/>
                </a:lnTo>
                <a:lnTo>
                  <a:pt x="418" y="2588"/>
                </a:lnTo>
                <a:lnTo>
                  <a:pt x="418" y="2585"/>
                </a:lnTo>
                <a:lnTo>
                  <a:pt x="314" y="2176"/>
                </a:lnTo>
                <a:lnTo>
                  <a:pt x="3" y="947"/>
                </a:lnTo>
                <a:lnTo>
                  <a:pt x="0" y="926"/>
                </a:lnTo>
                <a:lnTo>
                  <a:pt x="2" y="905"/>
                </a:lnTo>
                <a:lnTo>
                  <a:pt x="2" y="901"/>
                </a:lnTo>
                <a:lnTo>
                  <a:pt x="4" y="898"/>
                </a:lnTo>
                <a:lnTo>
                  <a:pt x="5" y="895"/>
                </a:lnTo>
                <a:lnTo>
                  <a:pt x="9" y="880"/>
                </a:lnTo>
                <a:lnTo>
                  <a:pt x="17" y="866"/>
                </a:lnTo>
                <a:lnTo>
                  <a:pt x="17" y="865"/>
                </a:lnTo>
                <a:lnTo>
                  <a:pt x="18" y="863"/>
                </a:lnTo>
                <a:lnTo>
                  <a:pt x="20" y="861"/>
                </a:lnTo>
                <a:lnTo>
                  <a:pt x="22" y="859"/>
                </a:lnTo>
                <a:lnTo>
                  <a:pt x="25" y="857"/>
                </a:lnTo>
                <a:lnTo>
                  <a:pt x="27" y="855"/>
                </a:lnTo>
                <a:lnTo>
                  <a:pt x="36" y="845"/>
                </a:lnTo>
                <a:lnTo>
                  <a:pt x="46" y="838"/>
                </a:lnTo>
                <a:lnTo>
                  <a:pt x="52" y="835"/>
                </a:lnTo>
                <a:lnTo>
                  <a:pt x="57" y="832"/>
                </a:lnTo>
                <a:lnTo>
                  <a:pt x="62" y="830"/>
                </a:lnTo>
                <a:lnTo>
                  <a:pt x="67" y="828"/>
                </a:lnTo>
                <a:lnTo>
                  <a:pt x="70" y="826"/>
                </a:lnTo>
                <a:lnTo>
                  <a:pt x="74" y="825"/>
                </a:lnTo>
                <a:lnTo>
                  <a:pt x="78" y="822"/>
                </a:lnTo>
                <a:lnTo>
                  <a:pt x="81" y="822"/>
                </a:lnTo>
                <a:lnTo>
                  <a:pt x="86" y="822"/>
                </a:lnTo>
                <a:lnTo>
                  <a:pt x="88" y="821"/>
                </a:lnTo>
                <a:lnTo>
                  <a:pt x="91" y="820"/>
                </a:lnTo>
                <a:lnTo>
                  <a:pt x="2640" y="518"/>
                </a:lnTo>
                <a:lnTo>
                  <a:pt x="2693" y="189"/>
                </a:lnTo>
                <a:lnTo>
                  <a:pt x="2699" y="166"/>
                </a:lnTo>
                <a:lnTo>
                  <a:pt x="2711" y="145"/>
                </a:lnTo>
                <a:lnTo>
                  <a:pt x="2726" y="128"/>
                </a:lnTo>
                <a:lnTo>
                  <a:pt x="2747" y="114"/>
                </a:lnTo>
                <a:lnTo>
                  <a:pt x="2770" y="106"/>
                </a:lnTo>
                <a:lnTo>
                  <a:pt x="3183" y="3"/>
                </a:lnTo>
                <a:lnTo>
                  <a:pt x="320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 rot="16200000">
            <a:off x="5318855" y="1909424"/>
            <a:ext cx="1453901" cy="11401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 rot="10800000">
            <a:off x="6039884" y="2266818"/>
            <a:ext cx="427648" cy="425311"/>
          </a:xfrm>
          <a:custGeom>
            <a:avLst/>
            <a:gdLst>
              <a:gd name="T0" fmla="*/ 2362 w 3293"/>
              <a:gd name="T1" fmla="*/ 2706 h 3279"/>
              <a:gd name="T2" fmla="*/ 2352 w 3293"/>
              <a:gd name="T3" fmla="*/ 2898 h 3279"/>
              <a:gd name="T4" fmla="*/ 2749 w 3293"/>
              <a:gd name="T5" fmla="*/ 2571 h 3279"/>
              <a:gd name="T6" fmla="*/ 1748 w 3293"/>
              <a:gd name="T7" fmla="*/ 2284 h 3279"/>
              <a:gd name="T8" fmla="*/ 1957 w 3293"/>
              <a:gd name="T9" fmla="*/ 2939 h 3279"/>
              <a:gd name="T10" fmla="*/ 2186 w 3293"/>
              <a:gd name="T11" fmla="*/ 2605 h 3279"/>
              <a:gd name="T12" fmla="*/ 992 w 3293"/>
              <a:gd name="T13" fmla="*/ 2284 h 3279"/>
              <a:gd name="T14" fmla="*/ 1177 w 3293"/>
              <a:gd name="T15" fmla="*/ 2742 h 3279"/>
              <a:gd name="T16" fmla="*/ 1446 w 3293"/>
              <a:gd name="T17" fmla="*/ 3022 h 3279"/>
              <a:gd name="T18" fmla="*/ 395 w 3293"/>
              <a:gd name="T19" fmla="*/ 2360 h 3279"/>
              <a:gd name="T20" fmla="*/ 727 w 3293"/>
              <a:gd name="T21" fmla="*/ 2752 h 3279"/>
              <a:gd name="T22" fmla="*/ 1052 w 3293"/>
              <a:gd name="T23" fmla="*/ 2913 h 3279"/>
              <a:gd name="T24" fmla="*/ 834 w 3293"/>
              <a:gd name="T25" fmla="*/ 2464 h 3279"/>
              <a:gd name="T26" fmla="*/ 2573 w 3293"/>
              <a:gd name="T27" fmla="*/ 1414 h 3279"/>
              <a:gd name="T28" fmla="*/ 2547 w 3293"/>
              <a:gd name="T29" fmla="*/ 2086 h 3279"/>
              <a:gd name="T30" fmla="*/ 3093 w 3293"/>
              <a:gd name="T31" fmla="*/ 1638 h 3279"/>
              <a:gd name="T32" fmla="*/ 2547 w 3293"/>
              <a:gd name="T33" fmla="*/ 1186 h 3279"/>
              <a:gd name="T34" fmla="*/ 2376 w 3293"/>
              <a:gd name="T35" fmla="*/ 1810 h 3279"/>
              <a:gd name="T36" fmla="*/ 2341 w 3293"/>
              <a:gd name="T37" fmla="*/ 1186 h 3279"/>
              <a:gd name="T38" fmla="*/ 910 w 3293"/>
              <a:gd name="T39" fmla="*/ 1638 h 3279"/>
              <a:gd name="T40" fmla="*/ 1544 w 3293"/>
              <a:gd name="T41" fmla="*/ 2086 h 3279"/>
              <a:gd name="T42" fmla="*/ 212 w 3293"/>
              <a:gd name="T43" fmla="*/ 1453 h 3279"/>
              <a:gd name="T44" fmla="*/ 244 w 3293"/>
              <a:gd name="T45" fmla="*/ 1999 h 3279"/>
              <a:gd name="T46" fmla="*/ 711 w 3293"/>
              <a:gd name="T47" fmla="*/ 1638 h 3279"/>
              <a:gd name="T48" fmla="*/ 2195 w 3293"/>
              <a:gd name="T49" fmla="*/ 306 h 3279"/>
              <a:gd name="T50" fmla="*/ 2450 w 3293"/>
              <a:gd name="T51" fmla="*/ 791 h 3279"/>
              <a:gd name="T52" fmla="*/ 2800 w 3293"/>
              <a:gd name="T53" fmla="*/ 771 h 3279"/>
              <a:gd name="T54" fmla="*/ 2423 w 3293"/>
              <a:gd name="T55" fmla="*/ 424 h 3279"/>
              <a:gd name="T56" fmla="*/ 943 w 3293"/>
              <a:gd name="T57" fmla="*/ 381 h 3279"/>
              <a:gd name="T58" fmla="*/ 547 w 3293"/>
              <a:gd name="T59" fmla="*/ 704 h 3279"/>
              <a:gd name="T60" fmla="*/ 812 w 3293"/>
              <a:gd name="T61" fmla="*/ 888 h 3279"/>
              <a:gd name="T62" fmla="*/ 1046 w 3293"/>
              <a:gd name="T63" fmla="*/ 375 h 3279"/>
              <a:gd name="T64" fmla="*/ 2248 w 3293"/>
              <a:gd name="T65" fmla="*/ 822 h 3279"/>
              <a:gd name="T66" fmla="*/ 2027 w 3293"/>
              <a:gd name="T67" fmla="*/ 417 h 3279"/>
              <a:gd name="T68" fmla="*/ 1748 w 3293"/>
              <a:gd name="T69" fmla="*/ 215 h 3279"/>
              <a:gd name="T70" fmla="*/ 1309 w 3293"/>
              <a:gd name="T71" fmla="*/ 368 h 3279"/>
              <a:gd name="T72" fmla="*/ 1074 w 3293"/>
              <a:gd name="T73" fmla="*/ 744 h 3279"/>
              <a:gd name="T74" fmla="*/ 1645 w 3293"/>
              <a:gd name="T75" fmla="*/ 0 h 3279"/>
              <a:gd name="T76" fmla="*/ 2197 w 3293"/>
              <a:gd name="T77" fmla="*/ 97 h 3279"/>
              <a:gd name="T78" fmla="*/ 2679 w 3293"/>
              <a:gd name="T79" fmla="*/ 362 h 3279"/>
              <a:gd name="T80" fmla="*/ 3033 w 3293"/>
              <a:gd name="T81" fmla="*/ 757 h 3279"/>
              <a:gd name="T82" fmla="*/ 3250 w 3293"/>
              <a:gd name="T83" fmla="*/ 1267 h 3279"/>
              <a:gd name="T84" fmla="*/ 3281 w 3293"/>
              <a:gd name="T85" fmla="*/ 1826 h 3279"/>
              <a:gd name="T86" fmla="*/ 3123 w 3293"/>
              <a:gd name="T87" fmla="*/ 2361 h 3279"/>
              <a:gd name="T88" fmla="*/ 2811 w 3293"/>
              <a:gd name="T89" fmla="*/ 2798 h 3279"/>
              <a:gd name="T90" fmla="*/ 2370 w 3293"/>
              <a:gd name="T91" fmla="*/ 3109 h 3279"/>
              <a:gd name="T92" fmla="*/ 1834 w 3293"/>
              <a:gd name="T93" fmla="*/ 3268 h 3279"/>
              <a:gd name="T94" fmla="*/ 1273 w 3293"/>
              <a:gd name="T95" fmla="*/ 3237 h 3279"/>
              <a:gd name="T96" fmla="*/ 761 w 3293"/>
              <a:gd name="T97" fmla="*/ 3021 h 3279"/>
              <a:gd name="T98" fmla="*/ 363 w 3293"/>
              <a:gd name="T99" fmla="*/ 2667 h 3279"/>
              <a:gd name="T100" fmla="*/ 95 w 3293"/>
              <a:gd name="T101" fmla="*/ 2189 h 3279"/>
              <a:gd name="T102" fmla="*/ 0 w 3293"/>
              <a:gd name="T103" fmla="*/ 1638 h 3279"/>
              <a:gd name="T104" fmla="*/ 95 w 3293"/>
              <a:gd name="T105" fmla="*/ 1089 h 3279"/>
              <a:gd name="T106" fmla="*/ 363 w 3293"/>
              <a:gd name="T107" fmla="*/ 611 h 3279"/>
              <a:gd name="T108" fmla="*/ 761 w 3293"/>
              <a:gd name="T109" fmla="*/ 259 h 3279"/>
              <a:gd name="T110" fmla="*/ 1273 w 3293"/>
              <a:gd name="T111" fmla="*/ 44 h 3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3" h="3279">
                <a:moveTo>
                  <a:pt x="2507" y="2284"/>
                </a:moveTo>
                <a:lnTo>
                  <a:pt x="2484" y="2375"/>
                </a:lnTo>
                <a:lnTo>
                  <a:pt x="2458" y="2464"/>
                </a:lnTo>
                <a:lnTo>
                  <a:pt x="2428" y="2549"/>
                </a:lnTo>
                <a:lnTo>
                  <a:pt x="2396" y="2629"/>
                </a:lnTo>
                <a:lnTo>
                  <a:pt x="2362" y="2706"/>
                </a:lnTo>
                <a:lnTo>
                  <a:pt x="2324" y="2779"/>
                </a:lnTo>
                <a:lnTo>
                  <a:pt x="2283" y="2848"/>
                </a:lnTo>
                <a:lnTo>
                  <a:pt x="2241" y="2913"/>
                </a:lnTo>
                <a:lnTo>
                  <a:pt x="2195" y="2974"/>
                </a:lnTo>
                <a:lnTo>
                  <a:pt x="2274" y="2938"/>
                </a:lnTo>
                <a:lnTo>
                  <a:pt x="2352" y="2898"/>
                </a:lnTo>
                <a:lnTo>
                  <a:pt x="2426" y="2853"/>
                </a:lnTo>
                <a:lnTo>
                  <a:pt x="2497" y="2805"/>
                </a:lnTo>
                <a:lnTo>
                  <a:pt x="2565" y="2752"/>
                </a:lnTo>
                <a:lnTo>
                  <a:pt x="2631" y="2695"/>
                </a:lnTo>
                <a:lnTo>
                  <a:pt x="2692" y="2635"/>
                </a:lnTo>
                <a:lnTo>
                  <a:pt x="2749" y="2571"/>
                </a:lnTo>
                <a:lnTo>
                  <a:pt x="2803" y="2503"/>
                </a:lnTo>
                <a:lnTo>
                  <a:pt x="2853" y="2433"/>
                </a:lnTo>
                <a:lnTo>
                  <a:pt x="2897" y="2360"/>
                </a:lnTo>
                <a:lnTo>
                  <a:pt x="2938" y="2284"/>
                </a:lnTo>
                <a:lnTo>
                  <a:pt x="2507" y="2284"/>
                </a:lnTo>
                <a:close/>
                <a:moveTo>
                  <a:pt x="1748" y="2284"/>
                </a:moveTo>
                <a:lnTo>
                  <a:pt x="1748" y="3064"/>
                </a:lnTo>
                <a:lnTo>
                  <a:pt x="1791" y="3049"/>
                </a:lnTo>
                <a:lnTo>
                  <a:pt x="1834" y="3030"/>
                </a:lnTo>
                <a:lnTo>
                  <a:pt x="1877" y="3004"/>
                </a:lnTo>
                <a:lnTo>
                  <a:pt x="1918" y="2975"/>
                </a:lnTo>
                <a:lnTo>
                  <a:pt x="1957" y="2939"/>
                </a:lnTo>
                <a:lnTo>
                  <a:pt x="1996" y="2900"/>
                </a:lnTo>
                <a:lnTo>
                  <a:pt x="2035" y="2854"/>
                </a:lnTo>
                <a:lnTo>
                  <a:pt x="2072" y="2803"/>
                </a:lnTo>
                <a:lnTo>
                  <a:pt x="2112" y="2742"/>
                </a:lnTo>
                <a:lnTo>
                  <a:pt x="2151" y="2676"/>
                </a:lnTo>
                <a:lnTo>
                  <a:pt x="2186" y="2605"/>
                </a:lnTo>
                <a:lnTo>
                  <a:pt x="2219" y="2531"/>
                </a:lnTo>
                <a:lnTo>
                  <a:pt x="2249" y="2452"/>
                </a:lnTo>
                <a:lnTo>
                  <a:pt x="2276" y="2370"/>
                </a:lnTo>
                <a:lnTo>
                  <a:pt x="2301" y="2284"/>
                </a:lnTo>
                <a:lnTo>
                  <a:pt x="1748" y="2284"/>
                </a:lnTo>
                <a:close/>
                <a:moveTo>
                  <a:pt x="992" y="2284"/>
                </a:moveTo>
                <a:lnTo>
                  <a:pt x="1015" y="2370"/>
                </a:lnTo>
                <a:lnTo>
                  <a:pt x="1042" y="2452"/>
                </a:lnTo>
                <a:lnTo>
                  <a:pt x="1071" y="2531"/>
                </a:lnTo>
                <a:lnTo>
                  <a:pt x="1104" y="2606"/>
                </a:lnTo>
                <a:lnTo>
                  <a:pt x="1140" y="2676"/>
                </a:lnTo>
                <a:lnTo>
                  <a:pt x="1177" y="2742"/>
                </a:lnTo>
                <a:lnTo>
                  <a:pt x="1218" y="2803"/>
                </a:lnTo>
                <a:lnTo>
                  <a:pt x="1262" y="2860"/>
                </a:lnTo>
                <a:lnTo>
                  <a:pt x="1306" y="2911"/>
                </a:lnTo>
                <a:lnTo>
                  <a:pt x="1351" y="2955"/>
                </a:lnTo>
                <a:lnTo>
                  <a:pt x="1398" y="2991"/>
                </a:lnTo>
                <a:lnTo>
                  <a:pt x="1446" y="3022"/>
                </a:lnTo>
                <a:lnTo>
                  <a:pt x="1495" y="3046"/>
                </a:lnTo>
                <a:lnTo>
                  <a:pt x="1544" y="3064"/>
                </a:lnTo>
                <a:lnTo>
                  <a:pt x="1544" y="2284"/>
                </a:lnTo>
                <a:lnTo>
                  <a:pt x="992" y="2284"/>
                </a:lnTo>
                <a:close/>
                <a:moveTo>
                  <a:pt x="354" y="2284"/>
                </a:moveTo>
                <a:lnTo>
                  <a:pt x="395" y="2360"/>
                </a:lnTo>
                <a:lnTo>
                  <a:pt x="440" y="2433"/>
                </a:lnTo>
                <a:lnTo>
                  <a:pt x="490" y="2503"/>
                </a:lnTo>
                <a:lnTo>
                  <a:pt x="543" y="2571"/>
                </a:lnTo>
                <a:lnTo>
                  <a:pt x="601" y="2635"/>
                </a:lnTo>
                <a:lnTo>
                  <a:pt x="662" y="2695"/>
                </a:lnTo>
                <a:lnTo>
                  <a:pt x="727" y="2752"/>
                </a:lnTo>
                <a:lnTo>
                  <a:pt x="795" y="2805"/>
                </a:lnTo>
                <a:lnTo>
                  <a:pt x="867" y="2853"/>
                </a:lnTo>
                <a:lnTo>
                  <a:pt x="941" y="2898"/>
                </a:lnTo>
                <a:lnTo>
                  <a:pt x="1018" y="2938"/>
                </a:lnTo>
                <a:lnTo>
                  <a:pt x="1098" y="2974"/>
                </a:lnTo>
                <a:lnTo>
                  <a:pt x="1052" y="2913"/>
                </a:lnTo>
                <a:lnTo>
                  <a:pt x="1008" y="2848"/>
                </a:lnTo>
                <a:lnTo>
                  <a:pt x="969" y="2779"/>
                </a:lnTo>
                <a:lnTo>
                  <a:pt x="931" y="2706"/>
                </a:lnTo>
                <a:lnTo>
                  <a:pt x="896" y="2629"/>
                </a:lnTo>
                <a:lnTo>
                  <a:pt x="864" y="2549"/>
                </a:lnTo>
                <a:lnTo>
                  <a:pt x="834" y="2464"/>
                </a:lnTo>
                <a:lnTo>
                  <a:pt x="808" y="2375"/>
                </a:lnTo>
                <a:lnTo>
                  <a:pt x="784" y="2284"/>
                </a:lnTo>
                <a:lnTo>
                  <a:pt x="354" y="2284"/>
                </a:lnTo>
                <a:close/>
                <a:moveTo>
                  <a:pt x="2547" y="1186"/>
                </a:moveTo>
                <a:lnTo>
                  <a:pt x="2562" y="1300"/>
                </a:lnTo>
                <a:lnTo>
                  <a:pt x="2573" y="1414"/>
                </a:lnTo>
                <a:lnTo>
                  <a:pt x="2580" y="1526"/>
                </a:lnTo>
                <a:lnTo>
                  <a:pt x="2582" y="1638"/>
                </a:lnTo>
                <a:lnTo>
                  <a:pt x="2580" y="1748"/>
                </a:lnTo>
                <a:lnTo>
                  <a:pt x="2573" y="1860"/>
                </a:lnTo>
                <a:lnTo>
                  <a:pt x="2562" y="1973"/>
                </a:lnTo>
                <a:lnTo>
                  <a:pt x="2547" y="2086"/>
                </a:lnTo>
                <a:lnTo>
                  <a:pt x="3023" y="2086"/>
                </a:lnTo>
                <a:lnTo>
                  <a:pt x="3048" y="1999"/>
                </a:lnTo>
                <a:lnTo>
                  <a:pt x="3068" y="1910"/>
                </a:lnTo>
                <a:lnTo>
                  <a:pt x="3082" y="1820"/>
                </a:lnTo>
                <a:lnTo>
                  <a:pt x="3090" y="1729"/>
                </a:lnTo>
                <a:lnTo>
                  <a:pt x="3093" y="1638"/>
                </a:lnTo>
                <a:lnTo>
                  <a:pt x="3090" y="1545"/>
                </a:lnTo>
                <a:lnTo>
                  <a:pt x="3081" y="1453"/>
                </a:lnTo>
                <a:lnTo>
                  <a:pt x="3066" y="1363"/>
                </a:lnTo>
                <a:lnTo>
                  <a:pt x="3045" y="1274"/>
                </a:lnTo>
                <a:lnTo>
                  <a:pt x="3019" y="1186"/>
                </a:lnTo>
                <a:lnTo>
                  <a:pt x="2547" y="1186"/>
                </a:lnTo>
                <a:close/>
                <a:moveTo>
                  <a:pt x="1748" y="1186"/>
                </a:moveTo>
                <a:lnTo>
                  <a:pt x="1748" y="2086"/>
                </a:lnTo>
                <a:lnTo>
                  <a:pt x="2345" y="2086"/>
                </a:lnTo>
                <a:lnTo>
                  <a:pt x="2359" y="1992"/>
                </a:lnTo>
                <a:lnTo>
                  <a:pt x="2368" y="1900"/>
                </a:lnTo>
                <a:lnTo>
                  <a:pt x="2376" y="1810"/>
                </a:lnTo>
                <a:lnTo>
                  <a:pt x="2380" y="1723"/>
                </a:lnTo>
                <a:lnTo>
                  <a:pt x="2381" y="1638"/>
                </a:lnTo>
                <a:lnTo>
                  <a:pt x="2379" y="1525"/>
                </a:lnTo>
                <a:lnTo>
                  <a:pt x="2372" y="1413"/>
                </a:lnTo>
                <a:lnTo>
                  <a:pt x="2360" y="1299"/>
                </a:lnTo>
                <a:lnTo>
                  <a:pt x="2341" y="1186"/>
                </a:lnTo>
                <a:lnTo>
                  <a:pt x="1748" y="1186"/>
                </a:lnTo>
                <a:close/>
                <a:moveTo>
                  <a:pt x="950" y="1186"/>
                </a:moveTo>
                <a:lnTo>
                  <a:pt x="933" y="1299"/>
                </a:lnTo>
                <a:lnTo>
                  <a:pt x="921" y="1413"/>
                </a:lnTo>
                <a:lnTo>
                  <a:pt x="913" y="1525"/>
                </a:lnTo>
                <a:lnTo>
                  <a:pt x="910" y="1638"/>
                </a:lnTo>
                <a:lnTo>
                  <a:pt x="912" y="1723"/>
                </a:lnTo>
                <a:lnTo>
                  <a:pt x="917" y="1810"/>
                </a:lnTo>
                <a:lnTo>
                  <a:pt x="924" y="1900"/>
                </a:lnTo>
                <a:lnTo>
                  <a:pt x="934" y="1992"/>
                </a:lnTo>
                <a:lnTo>
                  <a:pt x="947" y="2086"/>
                </a:lnTo>
                <a:lnTo>
                  <a:pt x="1544" y="2086"/>
                </a:lnTo>
                <a:lnTo>
                  <a:pt x="1544" y="1186"/>
                </a:lnTo>
                <a:lnTo>
                  <a:pt x="950" y="1186"/>
                </a:lnTo>
                <a:close/>
                <a:moveTo>
                  <a:pt x="273" y="1186"/>
                </a:moveTo>
                <a:lnTo>
                  <a:pt x="246" y="1274"/>
                </a:lnTo>
                <a:lnTo>
                  <a:pt x="226" y="1363"/>
                </a:lnTo>
                <a:lnTo>
                  <a:pt x="212" y="1453"/>
                </a:lnTo>
                <a:lnTo>
                  <a:pt x="203" y="1545"/>
                </a:lnTo>
                <a:lnTo>
                  <a:pt x="200" y="1638"/>
                </a:lnTo>
                <a:lnTo>
                  <a:pt x="203" y="1729"/>
                </a:lnTo>
                <a:lnTo>
                  <a:pt x="211" y="1820"/>
                </a:lnTo>
                <a:lnTo>
                  <a:pt x="225" y="1910"/>
                </a:lnTo>
                <a:lnTo>
                  <a:pt x="244" y="1999"/>
                </a:lnTo>
                <a:lnTo>
                  <a:pt x="270" y="2086"/>
                </a:lnTo>
                <a:lnTo>
                  <a:pt x="744" y="2086"/>
                </a:lnTo>
                <a:lnTo>
                  <a:pt x="730" y="1973"/>
                </a:lnTo>
                <a:lnTo>
                  <a:pt x="719" y="1860"/>
                </a:lnTo>
                <a:lnTo>
                  <a:pt x="713" y="1748"/>
                </a:lnTo>
                <a:lnTo>
                  <a:pt x="711" y="1638"/>
                </a:lnTo>
                <a:lnTo>
                  <a:pt x="713" y="1526"/>
                </a:lnTo>
                <a:lnTo>
                  <a:pt x="719" y="1414"/>
                </a:lnTo>
                <a:lnTo>
                  <a:pt x="730" y="1300"/>
                </a:lnTo>
                <a:lnTo>
                  <a:pt x="744" y="1186"/>
                </a:lnTo>
                <a:lnTo>
                  <a:pt x="273" y="1186"/>
                </a:lnTo>
                <a:close/>
                <a:moveTo>
                  <a:pt x="2195" y="306"/>
                </a:moveTo>
                <a:lnTo>
                  <a:pt x="2246" y="375"/>
                </a:lnTo>
                <a:lnTo>
                  <a:pt x="2294" y="449"/>
                </a:lnTo>
                <a:lnTo>
                  <a:pt x="2338" y="528"/>
                </a:lnTo>
                <a:lnTo>
                  <a:pt x="2379" y="611"/>
                </a:lnTo>
                <a:lnTo>
                  <a:pt x="2417" y="698"/>
                </a:lnTo>
                <a:lnTo>
                  <a:pt x="2450" y="791"/>
                </a:lnTo>
                <a:lnTo>
                  <a:pt x="2481" y="888"/>
                </a:lnTo>
                <a:lnTo>
                  <a:pt x="2507" y="988"/>
                </a:lnTo>
                <a:lnTo>
                  <a:pt x="2938" y="988"/>
                </a:lnTo>
                <a:lnTo>
                  <a:pt x="2896" y="913"/>
                </a:lnTo>
                <a:lnTo>
                  <a:pt x="2850" y="840"/>
                </a:lnTo>
                <a:lnTo>
                  <a:pt x="2800" y="771"/>
                </a:lnTo>
                <a:lnTo>
                  <a:pt x="2746" y="704"/>
                </a:lnTo>
                <a:lnTo>
                  <a:pt x="2688" y="641"/>
                </a:lnTo>
                <a:lnTo>
                  <a:pt x="2627" y="582"/>
                </a:lnTo>
                <a:lnTo>
                  <a:pt x="2561" y="525"/>
                </a:lnTo>
                <a:lnTo>
                  <a:pt x="2493" y="473"/>
                </a:lnTo>
                <a:lnTo>
                  <a:pt x="2423" y="424"/>
                </a:lnTo>
                <a:lnTo>
                  <a:pt x="2349" y="381"/>
                </a:lnTo>
                <a:lnTo>
                  <a:pt x="2273" y="340"/>
                </a:lnTo>
                <a:lnTo>
                  <a:pt x="2195" y="306"/>
                </a:lnTo>
                <a:close/>
                <a:moveTo>
                  <a:pt x="1098" y="306"/>
                </a:moveTo>
                <a:lnTo>
                  <a:pt x="1019" y="340"/>
                </a:lnTo>
                <a:lnTo>
                  <a:pt x="943" y="381"/>
                </a:lnTo>
                <a:lnTo>
                  <a:pt x="870" y="424"/>
                </a:lnTo>
                <a:lnTo>
                  <a:pt x="798" y="473"/>
                </a:lnTo>
                <a:lnTo>
                  <a:pt x="731" y="525"/>
                </a:lnTo>
                <a:lnTo>
                  <a:pt x="666" y="582"/>
                </a:lnTo>
                <a:lnTo>
                  <a:pt x="605" y="641"/>
                </a:lnTo>
                <a:lnTo>
                  <a:pt x="547" y="704"/>
                </a:lnTo>
                <a:lnTo>
                  <a:pt x="493" y="771"/>
                </a:lnTo>
                <a:lnTo>
                  <a:pt x="442" y="840"/>
                </a:lnTo>
                <a:lnTo>
                  <a:pt x="396" y="913"/>
                </a:lnTo>
                <a:lnTo>
                  <a:pt x="354" y="988"/>
                </a:lnTo>
                <a:lnTo>
                  <a:pt x="784" y="988"/>
                </a:lnTo>
                <a:lnTo>
                  <a:pt x="812" y="888"/>
                </a:lnTo>
                <a:lnTo>
                  <a:pt x="841" y="791"/>
                </a:lnTo>
                <a:lnTo>
                  <a:pt x="876" y="698"/>
                </a:lnTo>
                <a:lnTo>
                  <a:pt x="913" y="611"/>
                </a:lnTo>
                <a:lnTo>
                  <a:pt x="953" y="528"/>
                </a:lnTo>
                <a:lnTo>
                  <a:pt x="998" y="449"/>
                </a:lnTo>
                <a:lnTo>
                  <a:pt x="1046" y="375"/>
                </a:lnTo>
                <a:lnTo>
                  <a:pt x="1098" y="306"/>
                </a:lnTo>
                <a:close/>
                <a:moveTo>
                  <a:pt x="1748" y="215"/>
                </a:moveTo>
                <a:lnTo>
                  <a:pt x="1748" y="988"/>
                </a:lnTo>
                <a:lnTo>
                  <a:pt x="2301" y="988"/>
                </a:lnTo>
                <a:lnTo>
                  <a:pt x="2275" y="903"/>
                </a:lnTo>
                <a:lnTo>
                  <a:pt x="2248" y="822"/>
                </a:lnTo>
                <a:lnTo>
                  <a:pt x="2217" y="744"/>
                </a:lnTo>
                <a:lnTo>
                  <a:pt x="2185" y="670"/>
                </a:lnTo>
                <a:lnTo>
                  <a:pt x="2149" y="601"/>
                </a:lnTo>
                <a:lnTo>
                  <a:pt x="2111" y="535"/>
                </a:lnTo>
                <a:lnTo>
                  <a:pt x="2071" y="474"/>
                </a:lnTo>
                <a:lnTo>
                  <a:pt x="2027" y="417"/>
                </a:lnTo>
                <a:lnTo>
                  <a:pt x="1983" y="368"/>
                </a:lnTo>
                <a:lnTo>
                  <a:pt x="1938" y="324"/>
                </a:lnTo>
                <a:lnTo>
                  <a:pt x="1892" y="287"/>
                </a:lnTo>
                <a:lnTo>
                  <a:pt x="1845" y="257"/>
                </a:lnTo>
                <a:lnTo>
                  <a:pt x="1798" y="233"/>
                </a:lnTo>
                <a:lnTo>
                  <a:pt x="1748" y="215"/>
                </a:lnTo>
                <a:close/>
                <a:moveTo>
                  <a:pt x="1544" y="215"/>
                </a:moveTo>
                <a:lnTo>
                  <a:pt x="1495" y="233"/>
                </a:lnTo>
                <a:lnTo>
                  <a:pt x="1447" y="257"/>
                </a:lnTo>
                <a:lnTo>
                  <a:pt x="1399" y="287"/>
                </a:lnTo>
                <a:lnTo>
                  <a:pt x="1354" y="324"/>
                </a:lnTo>
                <a:lnTo>
                  <a:pt x="1309" y="368"/>
                </a:lnTo>
                <a:lnTo>
                  <a:pt x="1265" y="417"/>
                </a:lnTo>
                <a:lnTo>
                  <a:pt x="1222" y="474"/>
                </a:lnTo>
                <a:lnTo>
                  <a:pt x="1181" y="535"/>
                </a:lnTo>
                <a:lnTo>
                  <a:pt x="1143" y="601"/>
                </a:lnTo>
                <a:lnTo>
                  <a:pt x="1107" y="670"/>
                </a:lnTo>
                <a:lnTo>
                  <a:pt x="1074" y="744"/>
                </a:lnTo>
                <a:lnTo>
                  <a:pt x="1045" y="821"/>
                </a:lnTo>
                <a:lnTo>
                  <a:pt x="1016" y="903"/>
                </a:lnTo>
                <a:lnTo>
                  <a:pt x="992" y="988"/>
                </a:lnTo>
                <a:lnTo>
                  <a:pt x="1544" y="988"/>
                </a:lnTo>
                <a:lnTo>
                  <a:pt x="1544" y="215"/>
                </a:lnTo>
                <a:close/>
                <a:moveTo>
                  <a:pt x="1645" y="0"/>
                </a:moveTo>
                <a:lnTo>
                  <a:pt x="1741" y="3"/>
                </a:lnTo>
                <a:lnTo>
                  <a:pt x="1834" y="11"/>
                </a:lnTo>
                <a:lnTo>
                  <a:pt x="1926" y="25"/>
                </a:lnTo>
                <a:lnTo>
                  <a:pt x="2018" y="44"/>
                </a:lnTo>
                <a:lnTo>
                  <a:pt x="2107" y="67"/>
                </a:lnTo>
                <a:lnTo>
                  <a:pt x="2197" y="97"/>
                </a:lnTo>
                <a:lnTo>
                  <a:pt x="2284" y="131"/>
                </a:lnTo>
                <a:lnTo>
                  <a:pt x="2370" y="171"/>
                </a:lnTo>
                <a:lnTo>
                  <a:pt x="2452" y="213"/>
                </a:lnTo>
                <a:lnTo>
                  <a:pt x="2531" y="259"/>
                </a:lnTo>
                <a:lnTo>
                  <a:pt x="2606" y="310"/>
                </a:lnTo>
                <a:lnTo>
                  <a:pt x="2679" y="362"/>
                </a:lnTo>
                <a:lnTo>
                  <a:pt x="2746" y="419"/>
                </a:lnTo>
                <a:lnTo>
                  <a:pt x="2811" y="480"/>
                </a:lnTo>
                <a:lnTo>
                  <a:pt x="2872" y="544"/>
                </a:lnTo>
                <a:lnTo>
                  <a:pt x="2929" y="612"/>
                </a:lnTo>
                <a:lnTo>
                  <a:pt x="2983" y="683"/>
                </a:lnTo>
                <a:lnTo>
                  <a:pt x="3033" y="757"/>
                </a:lnTo>
                <a:lnTo>
                  <a:pt x="3080" y="835"/>
                </a:lnTo>
                <a:lnTo>
                  <a:pt x="3123" y="916"/>
                </a:lnTo>
                <a:lnTo>
                  <a:pt x="3161" y="1002"/>
                </a:lnTo>
                <a:lnTo>
                  <a:pt x="3196" y="1089"/>
                </a:lnTo>
                <a:lnTo>
                  <a:pt x="3225" y="1177"/>
                </a:lnTo>
                <a:lnTo>
                  <a:pt x="3250" y="1267"/>
                </a:lnTo>
                <a:lnTo>
                  <a:pt x="3268" y="1358"/>
                </a:lnTo>
                <a:lnTo>
                  <a:pt x="3281" y="1450"/>
                </a:lnTo>
                <a:lnTo>
                  <a:pt x="3290" y="1543"/>
                </a:lnTo>
                <a:lnTo>
                  <a:pt x="3293" y="1638"/>
                </a:lnTo>
                <a:lnTo>
                  <a:pt x="3290" y="1733"/>
                </a:lnTo>
                <a:lnTo>
                  <a:pt x="3281" y="1826"/>
                </a:lnTo>
                <a:lnTo>
                  <a:pt x="3268" y="1919"/>
                </a:lnTo>
                <a:lnTo>
                  <a:pt x="3250" y="2010"/>
                </a:lnTo>
                <a:lnTo>
                  <a:pt x="3225" y="2100"/>
                </a:lnTo>
                <a:lnTo>
                  <a:pt x="3196" y="2189"/>
                </a:lnTo>
                <a:lnTo>
                  <a:pt x="3161" y="2277"/>
                </a:lnTo>
                <a:lnTo>
                  <a:pt x="3123" y="2361"/>
                </a:lnTo>
                <a:lnTo>
                  <a:pt x="3080" y="2442"/>
                </a:lnTo>
                <a:lnTo>
                  <a:pt x="3033" y="2520"/>
                </a:lnTo>
                <a:lnTo>
                  <a:pt x="2983" y="2596"/>
                </a:lnTo>
                <a:lnTo>
                  <a:pt x="2929" y="2667"/>
                </a:lnTo>
                <a:lnTo>
                  <a:pt x="2872" y="2735"/>
                </a:lnTo>
                <a:lnTo>
                  <a:pt x="2811" y="2798"/>
                </a:lnTo>
                <a:lnTo>
                  <a:pt x="2746" y="2859"/>
                </a:lnTo>
                <a:lnTo>
                  <a:pt x="2679" y="2916"/>
                </a:lnTo>
                <a:lnTo>
                  <a:pt x="2606" y="2970"/>
                </a:lnTo>
                <a:lnTo>
                  <a:pt x="2531" y="3021"/>
                </a:lnTo>
                <a:lnTo>
                  <a:pt x="2452" y="3066"/>
                </a:lnTo>
                <a:lnTo>
                  <a:pt x="2370" y="3109"/>
                </a:lnTo>
                <a:lnTo>
                  <a:pt x="2284" y="3148"/>
                </a:lnTo>
                <a:lnTo>
                  <a:pt x="2197" y="3183"/>
                </a:lnTo>
                <a:lnTo>
                  <a:pt x="2107" y="3212"/>
                </a:lnTo>
                <a:lnTo>
                  <a:pt x="2018" y="3236"/>
                </a:lnTo>
                <a:lnTo>
                  <a:pt x="1926" y="3255"/>
                </a:lnTo>
                <a:lnTo>
                  <a:pt x="1834" y="3268"/>
                </a:lnTo>
                <a:lnTo>
                  <a:pt x="1741" y="3276"/>
                </a:lnTo>
                <a:lnTo>
                  <a:pt x="1645" y="3279"/>
                </a:lnTo>
                <a:lnTo>
                  <a:pt x="1550" y="3276"/>
                </a:lnTo>
                <a:lnTo>
                  <a:pt x="1456" y="3268"/>
                </a:lnTo>
                <a:lnTo>
                  <a:pt x="1364" y="3255"/>
                </a:lnTo>
                <a:lnTo>
                  <a:pt x="1273" y="3237"/>
                </a:lnTo>
                <a:lnTo>
                  <a:pt x="1182" y="3212"/>
                </a:lnTo>
                <a:lnTo>
                  <a:pt x="1094" y="3183"/>
                </a:lnTo>
                <a:lnTo>
                  <a:pt x="1006" y="3148"/>
                </a:lnTo>
                <a:lnTo>
                  <a:pt x="921" y="3110"/>
                </a:lnTo>
                <a:lnTo>
                  <a:pt x="839" y="3066"/>
                </a:lnTo>
                <a:lnTo>
                  <a:pt x="761" y="3021"/>
                </a:lnTo>
                <a:lnTo>
                  <a:pt x="685" y="2971"/>
                </a:lnTo>
                <a:lnTo>
                  <a:pt x="614" y="2917"/>
                </a:lnTo>
                <a:lnTo>
                  <a:pt x="546" y="2859"/>
                </a:lnTo>
                <a:lnTo>
                  <a:pt x="481" y="2799"/>
                </a:lnTo>
                <a:lnTo>
                  <a:pt x="420" y="2735"/>
                </a:lnTo>
                <a:lnTo>
                  <a:pt x="363" y="2667"/>
                </a:lnTo>
                <a:lnTo>
                  <a:pt x="309" y="2596"/>
                </a:lnTo>
                <a:lnTo>
                  <a:pt x="258" y="2521"/>
                </a:lnTo>
                <a:lnTo>
                  <a:pt x="211" y="2443"/>
                </a:lnTo>
                <a:lnTo>
                  <a:pt x="168" y="2361"/>
                </a:lnTo>
                <a:lnTo>
                  <a:pt x="129" y="2277"/>
                </a:lnTo>
                <a:lnTo>
                  <a:pt x="95" y="2189"/>
                </a:lnTo>
                <a:lnTo>
                  <a:pt x="65" y="2100"/>
                </a:lnTo>
                <a:lnTo>
                  <a:pt x="42" y="2010"/>
                </a:lnTo>
                <a:lnTo>
                  <a:pt x="23" y="1919"/>
                </a:lnTo>
                <a:lnTo>
                  <a:pt x="10" y="1826"/>
                </a:lnTo>
                <a:lnTo>
                  <a:pt x="2" y="1733"/>
                </a:lnTo>
                <a:lnTo>
                  <a:pt x="0" y="1638"/>
                </a:lnTo>
                <a:lnTo>
                  <a:pt x="2" y="1543"/>
                </a:lnTo>
                <a:lnTo>
                  <a:pt x="10" y="1450"/>
                </a:lnTo>
                <a:lnTo>
                  <a:pt x="23" y="1358"/>
                </a:lnTo>
                <a:lnTo>
                  <a:pt x="42" y="1266"/>
                </a:lnTo>
                <a:lnTo>
                  <a:pt x="65" y="1177"/>
                </a:lnTo>
                <a:lnTo>
                  <a:pt x="95" y="1089"/>
                </a:lnTo>
                <a:lnTo>
                  <a:pt x="129" y="1002"/>
                </a:lnTo>
                <a:lnTo>
                  <a:pt x="168" y="916"/>
                </a:lnTo>
                <a:lnTo>
                  <a:pt x="211" y="835"/>
                </a:lnTo>
                <a:lnTo>
                  <a:pt x="258" y="757"/>
                </a:lnTo>
                <a:lnTo>
                  <a:pt x="309" y="683"/>
                </a:lnTo>
                <a:lnTo>
                  <a:pt x="363" y="611"/>
                </a:lnTo>
                <a:lnTo>
                  <a:pt x="420" y="544"/>
                </a:lnTo>
                <a:lnTo>
                  <a:pt x="481" y="480"/>
                </a:lnTo>
                <a:lnTo>
                  <a:pt x="546" y="419"/>
                </a:lnTo>
                <a:lnTo>
                  <a:pt x="614" y="362"/>
                </a:lnTo>
                <a:lnTo>
                  <a:pt x="685" y="309"/>
                </a:lnTo>
                <a:lnTo>
                  <a:pt x="761" y="259"/>
                </a:lnTo>
                <a:lnTo>
                  <a:pt x="839" y="213"/>
                </a:lnTo>
                <a:lnTo>
                  <a:pt x="921" y="171"/>
                </a:lnTo>
                <a:lnTo>
                  <a:pt x="1006" y="131"/>
                </a:lnTo>
                <a:lnTo>
                  <a:pt x="1094" y="97"/>
                </a:lnTo>
                <a:lnTo>
                  <a:pt x="1182" y="67"/>
                </a:lnTo>
                <a:lnTo>
                  <a:pt x="1273" y="44"/>
                </a:lnTo>
                <a:lnTo>
                  <a:pt x="1364" y="25"/>
                </a:lnTo>
                <a:lnTo>
                  <a:pt x="1456" y="11"/>
                </a:lnTo>
                <a:lnTo>
                  <a:pt x="1550" y="3"/>
                </a:lnTo>
                <a:lnTo>
                  <a:pt x="164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1454233" y="3859136"/>
            <a:ext cx="2338080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1456274" y="4291383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8" name="出自【趣你的PPT】(微信:qunideppt)：最优质的PPT资源库"/>
          <p:cNvCxnSpPr/>
          <p:nvPr/>
        </p:nvCxnSpPr>
        <p:spPr>
          <a:xfrm rot="10800000" flipV="1">
            <a:off x="4036989" y="3451940"/>
            <a:ext cx="1194091" cy="814393"/>
          </a:xfrm>
          <a:prstGeom prst="bentConnector3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出自【趣你的PPT】(微信:qunideppt)：最优质的PPT资源库"/>
          <p:cNvCxnSpPr/>
          <p:nvPr/>
        </p:nvCxnSpPr>
        <p:spPr>
          <a:xfrm rot="10800000" flipH="1" flipV="1">
            <a:off x="6910726" y="2411466"/>
            <a:ext cx="1194091" cy="814393"/>
          </a:xfrm>
          <a:prstGeom prst="bentConnector3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出自【趣你的PPT】(微信:qunideppt)：最优质的PPT资源库"/>
          <p:cNvSpPr txBox="1"/>
          <p:nvPr/>
        </p:nvSpPr>
        <p:spPr>
          <a:xfrm>
            <a:off x="8399687" y="2818662"/>
            <a:ext cx="2338080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401728" y="3250909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22" name="出自【趣你的PPT】(微信:qunideppt)：最优质的PPT资源库"/>
          <p:cNvCxnSpPr/>
          <p:nvPr/>
        </p:nvCxnSpPr>
        <p:spPr>
          <a:xfrm rot="10800000" flipV="1">
            <a:off x="4036989" y="1554306"/>
            <a:ext cx="1194091" cy="814393"/>
          </a:xfrm>
          <a:prstGeom prst="bentConnector3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 txBox="1"/>
          <p:nvPr/>
        </p:nvSpPr>
        <p:spPr>
          <a:xfrm>
            <a:off x="1454233" y="1980985"/>
            <a:ext cx="2338080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456274" y="2413232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25" name="出自【趣你的PPT】(微信:qunideppt)：最优质的PPT资源库"/>
          <p:cNvCxnSpPr/>
          <p:nvPr/>
        </p:nvCxnSpPr>
        <p:spPr>
          <a:xfrm rot="10800000" flipH="1" flipV="1">
            <a:off x="6910726" y="4399049"/>
            <a:ext cx="1194091" cy="814393"/>
          </a:xfrm>
          <a:prstGeom prst="bentConnector3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出自【趣你的PPT】(微信:qunideppt)：最优质的PPT资源库"/>
          <p:cNvSpPr txBox="1"/>
          <p:nvPr/>
        </p:nvSpPr>
        <p:spPr>
          <a:xfrm>
            <a:off x="8399687" y="4860198"/>
            <a:ext cx="2338080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8401728" y="5292445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8" name="Group 27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29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研究思路与方法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9653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086747" y="2343064"/>
            <a:ext cx="1049808" cy="955808"/>
          </a:xfrm>
          <a:custGeom>
            <a:avLst/>
            <a:gdLst>
              <a:gd name="T0" fmla="*/ 3179177 w 5073"/>
              <a:gd name="T1" fmla="*/ 1915555 h 4618"/>
              <a:gd name="T2" fmla="*/ 3179177 w 5073"/>
              <a:gd name="T3" fmla="*/ 1915555 h 4618"/>
              <a:gd name="T4" fmla="*/ 478456 w 5073"/>
              <a:gd name="T5" fmla="*/ 25541 h 4618"/>
              <a:gd name="T6" fmla="*/ 26208 w 5073"/>
              <a:gd name="T7" fmla="*/ 377062 h 4618"/>
              <a:gd name="T8" fmla="*/ 375641 w 5073"/>
              <a:gd name="T9" fmla="*/ 823353 h 4618"/>
              <a:gd name="T10" fmla="*/ 2400342 w 5073"/>
              <a:gd name="T11" fmla="*/ 2170290 h 4618"/>
              <a:gd name="T12" fmla="*/ 2182618 w 5073"/>
              <a:gd name="T13" fmla="*/ 2234814 h 4618"/>
              <a:gd name="T14" fmla="*/ 3133482 w 5073"/>
              <a:gd name="T15" fmla="*/ 3103199 h 4618"/>
              <a:gd name="T16" fmla="*/ 3408325 w 5073"/>
              <a:gd name="T17" fmla="*/ 1844982 h 4618"/>
              <a:gd name="T18" fmla="*/ 3179177 w 5073"/>
              <a:gd name="T19" fmla="*/ 1915555 h 4618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073" h="4618">
                <a:moveTo>
                  <a:pt x="4731" y="2850"/>
                </a:moveTo>
                <a:lnTo>
                  <a:pt x="4731" y="2850"/>
                </a:lnTo>
                <a:cubicBezTo>
                  <a:pt x="3942" y="1321"/>
                  <a:pt x="2422" y="246"/>
                  <a:pt x="712" y="38"/>
                </a:cubicBezTo>
                <a:cubicBezTo>
                  <a:pt x="381" y="0"/>
                  <a:pt x="75" y="228"/>
                  <a:pt x="39" y="561"/>
                </a:cubicBezTo>
                <a:cubicBezTo>
                  <a:pt x="0" y="883"/>
                  <a:pt x="228" y="1187"/>
                  <a:pt x="559" y="1225"/>
                </a:cubicBezTo>
                <a:cubicBezTo>
                  <a:pt x="1814" y="1376"/>
                  <a:pt x="2935" y="2136"/>
                  <a:pt x="3572" y="3229"/>
                </a:cubicBezTo>
                <a:cubicBezTo>
                  <a:pt x="3248" y="3325"/>
                  <a:pt x="3248" y="3325"/>
                  <a:pt x="3248" y="3325"/>
                </a:cubicBezTo>
                <a:cubicBezTo>
                  <a:pt x="4663" y="4617"/>
                  <a:pt x="4663" y="4617"/>
                  <a:pt x="4663" y="4617"/>
                </a:cubicBezTo>
                <a:cubicBezTo>
                  <a:pt x="5072" y="2745"/>
                  <a:pt x="5072" y="2745"/>
                  <a:pt x="5072" y="2745"/>
                </a:cubicBezTo>
                <a:lnTo>
                  <a:pt x="4731" y="2850"/>
                </a:ln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913607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010465" y="2392361"/>
            <a:ext cx="953956" cy="1050750"/>
          </a:xfrm>
          <a:custGeom>
            <a:avLst/>
            <a:gdLst>
              <a:gd name="T0" fmla="*/ 1916178 w 4609"/>
              <a:gd name="T1" fmla="*/ 229944 h 5075"/>
              <a:gd name="T2" fmla="*/ 1916178 w 4609"/>
              <a:gd name="T3" fmla="*/ 229944 h 5075"/>
              <a:gd name="T4" fmla="*/ 26212 w 4609"/>
              <a:gd name="T5" fmla="*/ 2931452 h 5075"/>
              <a:gd name="T6" fmla="*/ 377052 w 4609"/>
              <a:gd name="T7" fmla="*/ 3385289 h 5075"/>
              <a:gd name="T8" fmla="*/ 824003 w 4609"/>
              <a:gd name="T9" fmla="*/ 3033649 h 5075"/>
              <a:gd name="T10" fmla="*/ 2164185 w 4609"/>
              <a:gd name="T11" fmla="*/ 1009872 h 5075"/>
              <a:gd name="T12" fmla="*/ 2234756 w 4609"/>
              <a:gd name="T13" fmla="*/ 1220318 h 5075"/>
              <a:gd name="T14" fmla="*/ 3097070 w 4609"/>
              <a:gd name="T15" fmla="*/ 268941 h 5075"/>
              <a:gd name="T16" fmla="*/ 1845606 w 4609"/>
              <a:gd name="T17" fmla="*/ 0 h 5075"/>
              <a:gd name="T18" fmla="*/ 1916178 w 4609"/>
              <a:gd name="T19" fmla="*/ 229944 h 507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4609" h="5075">
                <a:moveTo>
                  <a:pt x="2851" y="342"/>
                </a:moveTo>
                <a:lnTo>
                  <a:pt x="2851" y="342"/>
                </a:lnTo>
                <a:cubicBezTo>
                  <a:pt x="1321" y="1130"/>
                  <a:pt x="247" y="2650"/>
                  <a:pt x="39" y="4360"/>
                </a:cubicBezTo>
                <a:cubicBezTo>
                  <a:pt x="0" y="4693"/>
                  <a:pt x="228" y="4987"/>
                  <a:pt x="561" y="5035"/>
                </a:cubicBezTo>
                <a:cubicBezTo>
                  <a:pt x="883" y="5074"/>
                  <a:pt x="1189" y="4836"/>
                  <a:pt x="1226" y="4512"/>
                </a:cubicBezTo>
                <a:cubicBezTo>
                  <a:pt x="1378" y="3259"/>
                  <a:pt x="2138" y="2128"/>
                  <a:pt x="3220" y="1502"/>
                </a:cubicBezTo>
                <a:cubicBezTo>
                  <a:pt x="3325" y="1815"/>
                  <a:pt x="3325" y="1815"/>
                  <a:pt x="3325" y="1815"/>
                </a:cubicBezTo>
                <a:cubicBezTo>
                  <a:pt x="4608" y="400"/>
                  <a:pt x="4608" y="400"/>
                  <a:pt x="4608" y="400"/>
                </a:cubicBezTo>
                <a:cubicBezTo>
                  <a:pt x="2746" y="0"/>
                  <a:pt x="2746" y="0"/>
                  <a:pt x="2746" y="0"/>
                </a:cubicBezTo>
                <a:lnTo>
                  <a:pt x="2851" y="342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913607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058337" y="3563185"/>
            <a:ext cx="1052476" cy="955325"/>
          </a:xfrm>
          <a:custGeom>
            <a:avLst/>
            <a:gdLst>
              <a:gd name="T0" fmla="*/ 342 w 5084"/>
              <a:gd name="T1" fmla="*/ 1757 h 4618"/>
              <a:gd name="T2" fmla="*/ 342 w 5084"/>
              <a:gd name="T3" fmla="*/ 1757 h 4618"/>
              <a:gd name="T4" fmla="*/ 4371 w 5084"/>
              <a:gd name="T5" fmla="*/ 4580 h 4618"/>
              <a:gd name="T6" fmla="*/ 5035 w 5084"/>
              <a:gd name="T7" fmla="*/ 4057 h 4618"/>
              <a:gd name="T8" fmla="*/ 4522 w 5084"/>
              <a:gd name="T9" fmla="*/ 3391 h 4618"/>
              <a:gd name="T10" fmla="*/ 1511 w 5084"/>
              <a:gd name="T11" fmla="*/ 1387 h 4618"/>
              <a:gd name="T12" fmla="*/ 1824 w 5084"/>
              <a:gd name="T13" fmla="*/ 1293 h 4618"/>
              <a:gd name="T14" fmla="*/ 409 w 5084"/>
              <a:gd name="T15" fmla="*/ 0 h 4618"/>
              <a:gd name="T16" fmla="*/ 0 w 5084"/>
              <a:gd name="T17" fmla="*/ 1871 h 4618"/>
              <a:gd name="T18" fmla="*/ 342 w 5084"/>
              <a:gd name="T19" fmla="*/ 1757 h 46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084" h="4618">
                <a:moveTo>
                  <a:pt x="342" y="1757"/>
                </a:moveTo>
                <a:lnTo>
                  <a:pt x="342" y="1757"/>
                </a:lnTo>
                <a:cubicBezTo>
                  <a:pt x="1141" y="3297"/>
                  <a:pt x="2661" y="4370"/>
                  <a:pt x="4371" y="4580"/>
                </a:cubicBezTo>
                <a:cubicBezTo>
                  <a:pt x="4702" y="4617"/>
                  <a:pt x="4997" y="4389"/>
                  <a:pt x="5035" y="4057"/>
                </a:cubicBezTo>
                <a:cubicBezTo>
                  <a:pt x="5083" y="3733"/>
                  <a:pt x="4846" y="3430"/>
                  <a:pt x="4522" y="3391"/>
                </a:cubicBezTo>
                <a:cubicBezTo>
                  <a:pt x="3269" y="3231"/>
                  <a:pt x="2139" y="2480"/>
                  <a:pt x="1511" y="1387"/>
                </a:cubicBezTo>
                <a:cubicBezTo>
                  <a:pt x="1824" y="1293"/>
                  <a:pt x="1824" y="1293"/>
                  <a:pt x="1824" y="1293"/>
                </a:cubicBezTo>
                <a:cubicBezTo>
                  <a:pt x="409" y="0"/>
                  <a:pt x="409" y="0"/>
                  <a:pt x="409" y="0"/>
                </a:cubicBezTo>
                <a:cubicBezTo>
                  <a:pt x="0" y="1871"/>
                  <a:pt x="0" y="1871"/>
                  <a:pt x="0" y="1871"/>
                </a:cubicBezTo>
                <a:lnTo>
                  <a:pt x="342" y="1757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pPr defTabSz="914217">
              <a:defRPr/>
            </a:pPr>
            <a:endParaRPr lang="en-US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30634" y="3419076"/>
            <a:ext cx="955325" cy="1050858"/>
          </a:xfrm>
          <a:custGeom>
            <a:avLst/>
            <a:gdLst>
              <a:gd name="T0" fmla="*/ 1757 w 4616"/>
              <a:gd name="T1" fmla="*/ 4729 h 5072"/>
              <a:gd name="T2" fmla="*/ 1757 w 4616"/>
              <a:gd name="T3" fmla="*/ 4729 h 5072"/>
              <a:gd name="T4" fmla="*/ 4578 w 4616"/>
              <a:gd name="T5" fmla="*/ 712 h 5072"/>
              <a:gd name="T6" fmla="*/ 4056 w 4616"/>
              <a:gd name="T7" fmla="*/ 36 h 5072"/>
              <a:gd name="T8" fmla="*/ 3391 w 4616"/>
              <a:gd name="T9" fmla="*/ 559 h 5072"/>
              <a:gd name="T10" fmla="*/ 1385 w 4616"/>
              <a:gd name="T11" fmla="*/ 3572 h 5072"/>
              <a:gd name="T12" fmla="*/ 1282 w 4616"/>
              <a:gd name="T13" fmla="*/ 3257 h 5072"/>
              <a:gd name="T14" fmla="*/ 0 w 4616"/>
              <a:gd name="T15" fmla="*/ 4663 h 5072"/>
              <a:gd name="T16" fmla="*/ 1871 w 4616"/>
              <a:gd name="T17" fmla="*/ 5071 h 5072"/>
              <a:gd name="T18" fmla="*/ 1757 w 4616"/>
              <a:gd name="T19" fmla="*/ 4729 h 50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616" h="5072">
                <a:moveTo>
                  <a:pt x="1757" y="4729"/>
                </a:moveTo>
                <a:lnTo>
                  <a:pt x="1757" y="4729"/>
                </a:lnTo>
                <a:cubicBezTo>
                  <a:pt x="3296" y="3942"/>
                  <a:pt x="4359" y="2421"/>
                  <a:pt x="4578" y="712"/>
                </a:cubicBezTo>
                <a:cubicBezTo>
                  <a:pt x="4615" y="379"/>
                  <a:pt x="4389" y="84"/>
                  <a:pt x="4056" y="36"/>
                </a:cubicBezTo>
                <a:cubicBezTo>
                  <a:pt x="3723" y="0"/>
                  <a:pt x="3428" y="237"/>
                  <a:pt x="3391" y="559"/>
                </a:cubicBezTo>
                <a:cubicBezTo>
                  <a:pt x="3229" y="1814"/>
                  <a:pt x="2479" y="2935"/>
                  <a:pt x="1385" y="3572"/>
                </a:cubicBezTo>
                <a:cubicBezTo>
                  <a:pt x="1282" y="3257"/>
                  <a:pt x="1282" y="3257"/>
                  <a:pt x="1282" y="3257"/>
                </a:cubicBezTo>
                <a:cubicBezTo>
                  <a:pt x="0" y="4663"/>
                  <a:pt x="0" y="4663"/>
                  <a:pt x="0" y="4663"/>
                </a:cubicBezTo>
                <a:cubicBezTo>
                  <a:pt x="1871" y="5071"/>
                  <a:pt x="1871" y="5071"/>
                  <a:pt x="1871" y="5071"/>
                </a:cubicBezTo>
                <a:lnTo>
                  <a:pt x="1757" y="4729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914217">
              <a:defRPr/>
            </a:pPr>
            <a:endParaRPr lang="en-US" dirty="0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7957717" y="3756644"/>
            <a:ext cx="432922" cy="432879"/>
          </a:xfrm>
          <a:custGeom>
            <a:avLst/>
            <a:gdLst>
              <a:gd name="T0" fmla="*/ 1083 w 1084"/>
              <a:gd name="T1" fmla="*/ 540 h 1085"/>
              <a:gd name="T2" fmla="*/ 1083 w 1084"/>
              <a:gd name="T3" fmla="*/ 540 h 1085"/>
              <a:gd name="T4" fmla="*/ 544 w 1084"/>
              <a:gd name="T5" fmla="*/ 1084 h 1085"/>
              <a:gd name="T6" fmla="*/ 0 w 1084"/>
              <a:gd name="T7" fmla="*/ 540 h 1085"/>
              <a:gd name="T8" fmla="*/ 544 w 1084"/>
              <a:gd name="T9" fmla="*/ 0 h 1085"/>
              <a:gd name="T10" fmla="*/ 1083 w 1084"/>
              <a:gd name="T11" fmla="*/ 540 h 10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84" h="1085">
                <a:moveTo>
                  <a:pt x="1083" y="540"/>
                </a:moveTo>
                <a:lnTo>
                  <a:pt x="1083" y="540"/>
                </a:lnTo>
                <a:cubicBezTo>
                  <a:pt x="1083" y="838"/>
                  <a:pt x="843" y="1084"/>
                  <a:pt x="544" y="1084"/>
                </a:cubicBezTo>
                <a:cubicBezTo>
                  <a:pt x="241" y="1084"/>
                  <a:pt x="0" y="838"/>
                  <a:pt x="0" y="540"/>
                </a:cubicBezTo>
                <a:cubicBezTo>
                  <a:pt x="0" y="241"/>
                  <a:pt x="241" y="0"/>
                  <a:pt x="544" y="0"/>
                </a:cubicBezTo>
                <a:cubicBezTo>
                  <a:pt x="843" y="0"/>
                  <a:pt x="1083" y="241"/>
                  <a:pt x="1083" y="540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wrap="none" anchor="ctr"/>
          <a:lstStyle/>
          <a:p>
            <a:pPr defTabSz="914217">
              <a:defRPr/>
            </a:pPr>
            <a:endParaRPr lang="en-US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6771270" y="4075443"/>
            <a:ext cx="1226019" cy="212892"/>
          </a:xfrm>
          <a:custGeom>
            <a:avLst/>
            <a:gdLst>
              <a:gd name="T0" fmla="*/ 3057 w 3058"/>
              <a:gd name="T1" fmla="*/ 538 h 539"/>
              <a:gd name="T2" fmla="*/ 895 w 3058"/>
              <a:gd name="T3" fmla="*/ 538 h 539"/>
              <a:gd name="T4" fmla="*/ 0 w 3058"/>
              <a:gd name="T5" fmla="*/ 38 h 539"/>
              <a:gd name="T6" fmla="*/ 24 w 3058"/>
              <a:gd name="T7" fmla="*/ 0 h 539"/>
              <a:gd name="T8" fmla="*/ 910 w 3058"/>
              <a:gd name="T9" fmla="*/ 495 h 539"/>
              <a:gd name="T10" fmla="*/ 3057 w 3058"/>
              <a:gd name="T11" fmla="*/ 495 h 539"/>
              <a:gd name="T12" fmla="*/ 3057 w 3058"/>
              <a:gd name="T13" fmla="*/ 538 h 5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8" h="539">
                <a:moveTo>
                  <a:pt x="3057" y="538"/>
                </a:moveTo>
                <a:lnTo>
                  <a:pt x="895" y="538"/>
                </a:lnTo>
                <a:lnTo>
                  <a:pt x="0" y="38"/>
                </a:lnTo>
                <a:lnTo>
                  <a:pt x="24" y="0"/>
                </a:lnTo>
                <a:lnTo>
                  <a:pt x="910" y="495"/>
                </a:lnTo>
                <a:lnTo>
                  <a:pt x="3057" y="495"/>
                </a:lnTo>
                <a:lnTo>
                  <a:pt x="3057" y="538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wrap="none" anchor="ctr"/>
          <a:lstStyle/>
          <a:p>
            <a:pPr defTabSz="914217">
              <a:defRPr/>
            </a:pPr>
            <a:endParaRPr lang="en-US" dirty="0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824511" y="3756644"/>
            <a:ext cx="432868" cy="432879"/>
          </a:xfrm>
          <a:custGeom>
            <a:avLst/>
            <a:gdLst>
              <a:gd name="T0" fmla="*/ 1083 w 1084"/>
              <a:gd name="T1" fmla="*/ 540 h 1085"/>
              <a:gd name="T2" fmla="*/ 1083 w 1084"/>
              <a:gd name="T3" fmla="*/ 540 h 1085"/>
              <a:gd name="T4" fmla="*/ 544 w 1084"/>
              <a:gd name="T5" fmla="*/ 1084 h 1085"/>
              <a:gd name="T6" fmla="*/ 0 w 1084"/>
              <a:gd name="T7" fmla="*/ 540 h 1085"/>
              <a:gd name="T8" fmla="*/ 544 w 1084"/>
              <a:gd name="T9" fmla="*/ 0 h 1085"/>
              <a:gd name="T10" fmla="*/ 1083 w 1084"/>
              <a:gd name="T11" fmla="*/ 540 h 10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84" h="1085">
                <a:moveTo>
                  <a:pt x="1083" y="540"/>
                </a:moveTo>
                <a:lnTo>
                  <a:pt x="1083" y="540"/>
                </a:lnTo>
                <a:cubicBezTo>
                  <a:pt x="1083" y="838"/>
                  <a:pt x="843" y="1084"/>
                  <a:pt x="544" y="1084"/>
                </a:cubicBezTo>
                <a:cubicBezTo>
                  <a:pt x="241" y="1084"/>
                  <a:pt x="0" y="838"/>
                  <a:pt x="0" y="540"/>
                </a:cubicBezTo>
                <a:cubicBezTo>
                  <a:pt x="0" y="241"/>
                  <a:pt x="241" y="0"/>
                  <a:pt x="544" y="0"/>
                </a:cubicBezTo>
                <a:cubicBezTo>
                  <a:pt x="843" y="0"/>
                  <a:pt x="1083" y="241"/>
                  <a:pt x="1083" y="540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wrap="none" anchor="ctr"/>
          <a:lstStyle/>
          <a:p>
            <a:pPr defTabSz="914217">
              <a:defRPr/>
            </a:pPr>
            <a:endParaRPr lang="en-US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17812" y="4075443"/>
            <a:ext cx="1225866" cy="212892"/>
          </a:xfrm>
          <a:custGeom>
            <a:avLst/>
            <a:gdLst>
              <a:gd name="T0" fmla="*/ 3057 w 3058"/>
              <a:gd name="T1" fmla="*/ 538 h 539"/>
              <a:gd name="T2" fmla="*/ 895 w 3058"/>
              <a:gd name="T3" fmla="*/ 538 h 539"/>
              <a:gd name="T4" fmla="*/ 0 w 3058"/>
              <a:gd name="T5" fmla="*/ 38 h 539"/>
              <a:gd name="T6" fmla="*/ 24 w 3058"/>
              <a:gd name="T7" fmla="*/ 0 h 539"/>
              <a:gd name="T8" fmla="*/ 910 w 3058"/>
              <a:gd name="T9" fmla="*/ 495 h 539"/>
              <a:gd name="T10" fmla="*/ 3057 w 3058"/>
              <a:gd name="T11" fmla="*/ 495 h 539"/>
              <a:gd name="T12" fmla="*/ 3057 w 3058"/>
              <a:gd name="T13" fmla="*/ 538 h 5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8" h="539">
                <a:moveTo>
                  <a:pt x="3057" y="538"/>
                </a:moveTo>
                <a:lnTo>
                  <a:pt x="895" y="538"/>
                </a:lnTo>
                <a:lnTo>
                  <a:pt x="0" y="38"/>
                </a:lnTo>
                <a:lnTo>
                  <a:pt x="24" y="0"/>
                </a:lnTo>
                <a:lnTo>
                  <a:pt x="910" y="495"/>
                </a:lnTo>
                <a:lnTo>
                  <a:pt x="3057" y="495"/>
                </a:lnTo>
                <a:lnTo>
                  <a:pt x="3057" y="538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wrap="none" anchor="ctr"/>
          <a:lstStyle/>
          <a:p>
            <a:pPr defTabSz="914217">
              <a:defRPr/>
            </a:pPr>
            <a:endParaRPr lang="en-US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7957717" y="2139912"/>
            <a:ext cx="432922" cy="432879"/>
          </a:xfrm>
          <a:custGeom>
            <a:avLst/>
            <a:gdLst>
              <a:gd name="T0" fmla="*/ 1083 w 1084"/>
              <a:gd name="T1" fmla="*/ 540 h 1085"/>
              <a:gd name="T2" fmla="*/ 1083 w 1084"/>
              <a:gd name="T3" fmla="*/ 540 h 1085"/>
              <a:gd name="T4" fmla="*/ 544 w 1084"/>
              <a:gd name="T5" fmla="*/ 1084 h 1085"/>
              <a:gd name="T6" fmla="*/ 0 w 1084"/>
              <a:gd name="T7" fmla="*/ 540 h 1085"/>
              <a:gd name="T8" fmla="*/ 544 w 1084"/>
              <a:gd name="T9" fmla="*/ 0 h 1085"/>
              <a:gd name="T10" fmla="*/ 1083 w 1084"/>
              <a:gd name="T11" fmla="*/ 540 h 10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84" h="1085">
                <a:moveTo>
                  <a:pt x="1083" y="540"/>
                </a:moveTo>
                <a:lnTo>
                  <a:pt x="1083" y="540"/>
                </a:lnTo>
                <a:cubicBezTo>
                  <a:pt x="1083" y="838"/>
                  <a:pt x="843" y="1084"/>
                  <a:pt x="544" y="1084"/>
                </a:cubicBezTo>
                <a:cubicBezTo>
                  <a:pt x="241" y="1084"/>
                  <a:pt x="0" y="838"/>
                  <a:pt x="0" y="540"/>
                </a:cubicBezTo>
                <a:cubicBezTo>
                  <a:pt x="0" y="241"/>
                  <a:pt x="241" y="0"/>
                  <a:pt x="544" y="0"/>
                </a:cubicBezTo>
                <a:cubicBezTo>
                  <a:pt x="843" y="0"/>
                  <a:pt x="1083" y="241"/>
                  <a:pt x="1083" y="540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wrap="none" anchor="ctr"/>
          <a:lstStyle/>
          <a:p>
            <a:pPr defTabSz="914217">
              <a:defRPr/>
            </a:pPr>
            <a:endParaRPr lang="en-US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6771270" y="2458711"/>
            <a:ext cx="1226019" cy="212892"/>
          </a:xfrm>
          <a:custGeom>
            <a:avLst/>
            <a:gdLst>
              <a:gd name="T0" fmla="*/ 3057 w 3058"/>
              <a:gd name="T1" fmla="*/ 538 h 539"/>
              <a:gd name="T2" fmla="*/ 895 w 3058"/>
              <a:gd name="T3" fmla="*/ 538 h 539"/>
              <a:gd name="T4" fmla="*/ 0 w 3058"/>
              <a:gd name="T5" fmla="*/ 38 h 539"/>
              <a:gd name="T6" fmla="*/ 24 w 3058"/>
              <a:gd name="T7" fmla="*/ 0 h 539"/>
              <a:gd name="T8" fmla="*/ 910 w 3058"/>
              <a:gd name="T9" fmla="*/ 495 h 539"/>
              <a:gd name="T10" fmla="*/ 3057 w 3058"/>
              <a:gd name="T11" fmla="*/ 495 h 539"/>
              <a:gd name="T12" fmla="*/ 3057 w 3058"/>
              <a:gd name="T13" fmla="*/ 538 h 5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8" h="539">
                <a:moveTo>
                  <a:pt x="3057" y="538"/>
                </a:moveTo>
                <a:lnTo>
                  <a:pt x="895" y="538"/>
                </a:lnTo>
                <a:lnTo>
                  <a:pt x="0" y="38"/>
                </a:lnTo>
                <a:lnTo>
                  <a:pt x="24" y="0"/>
                </a:lnTo>
                <a:lnTo>
                  <a:pt x="910" y="495"/>
                </a:lnTo>
                <a:lnTo>
                  <a:pt x="3057" y="495"/>
                </a:lnTo>
                <a:lnTo>
                  <a:pt x="3057" y="538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wrap="none" anchor="ctr"/>
          <a:lstStyle/>
          <a:p>
            <a:pPr defTabSz="914217">
              <a:defRPr/>
            </a:pPr>
            <a:endParaRPr lang="en-US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824511" y="2125547"/>
            <a:ext cx="432868" cy="432879"/>
          </a:xfrm>
          <a:custGeom>
            <a:avLst/>
            <a:gdLst>
              <a:gd name="T0" fmla="*/ 1083 w 1084"/>
              <a:gd name="T1" fmla="*/ 540 h 1085"/>
              <a:gd name="T2" fmla="*/ 1083 w 1084"/>
              <a:gd name="T3" fmla="*/ 540 h 1085"/>
              <a:gd name="T4" fmla="*/ 544 w 1084"/>
              <a:gd name="T5" fmla="*/ 1084 h 1085"/>
              <a:gd name="T6" fmla="*/ 0 w 1084"/>
              <a:gd name="T7" fmla="*/ 540 h 1085"/>
              <a:gd name="T8" fmla="*/ 544 w 1084"/>
              <a:gd name="T9" fmla="*/ 0 h 1085"/>
              <a:gd name="T10" fmla="*/ 1083 w 1084"/>
              <a:gd name="T11" fmla="*/ 540 h 10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84" h="1085">
                <a:moveTo>
                  <a:pt x="1083" y="540"/>
                </a:moveTo>
                <a:lnTo>
                  <a:pt x="1083" y="540"/>
                </a:lnTo>
                <a:cubicBezTo>
                  <a:pt x="1083" y="838"/>
                  <a:pt x="843" y="1084"/>
                  <a:pt x="544" y="1084"/>
                </a:cubicBezTo>
                <a:cubicBezTo>
                  <a:pt x="241" y="1084"/>
                  <a:pt x="0" y="838"/>
                  <a:pt x="0" y="540"/>
                </a:cubicBezTo>
                <a:cubicBezTo>
                  <a:pt x="0" y="241"/>
                  <a:pt x="241" y="0"/>
                  <a:pt x="544" y="0"/>
                </a:cubicBezTo>
                <a:cubicBezTo>
                  <a:pt x="843" y="0"/>
                  <a:pt x="1083" y="241"/>
                  <a:pt x="1083" y="540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wrap="none" anchor="ctr"/>
          <a:lstStyle/>
          <a:p>
            <a:pPr defTabSz="914217">
              <a:defRPr/>
            </a:pPr>
            <a:endParaRPr lang="en-US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17812" y="2458711"/>
            <a:ext cx="1225866" cy="212892"/>
          </a:xfrm>
          <a:custGeom>
            <a:avLst/>
            <a:gdLst>
              <a:gd name="T0" fmla="*/ 3057 w 3058"/>
              <a:gd name="T1" fmla="*/ 538 h 539"/>
              <a:gd name="T2" fmla="*/ 895 w 3058"/>
              <a:gd name="T3" fmla="*/ 538 h 539"/>
              <a:gd name="T4" fmla="*/ 0 w 3058"/>
              <a:gd name="T5" fmla="*/ 38 h 539"/>
              <a:gd name="T6" fmla="*/ 24 w 3058"/>
              <a:gd name="T7" fmla="*/ 0 h 539"/>
              <a:gd name="T8" fmla="*/ 910 w 3058"/>
              <a:gd name="T9" fmla="*/ 495 h 539"/>
              <a:gd name="T10" fmla="*/ 3057 w 3058"/>
              <a:gd name="T11" fmla="*/ 495 h 539"/>
              <a:gd name="T12" fmla="*/ 3057 w 3058"/>
              <a:gd name="T13" fmla="*/ 538 h 5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8" h="539">
                <a:moveTo>
                  <a:pt x="3057" y="538"/>
                </a:moveTo>
                <a:lnTo>
                  <a:pt x="895" y="538"/>
                </a:lnTo>
                <a:lnTo>
                  <a:pt x="0" y="38"/>
                </a:lnTo>
                <a:lnTo>
                  <a:pt x="24" y="0"/>
                </a:lnTo>
                <a:lnTo>
                  <a:pt x="910" y="495"/>
                </a:lnTo>
                <a:lnTo>
                  <a:pt x="3057" y="495"/>
                </a:lnTo>
                <a:lnTo>
                  <a:pt x="3057" y="538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wrap="none" anchor="ctr"/>
          <a:lstStyle/>
          <a:p>
            <a:pPr defTabSz="914217">
              <a:defRPr/>
            </a:pPr>
            <a:endParaRPr lang="en-US">
              <a:solidFill>
                <a:srgbClr val="7F7F7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5492918" y="3107622"/>
            <a:ext cx="12105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endParaRPr lang="zh-CN" altLang="en-US" sz="36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1946977" y="1941249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1291950" y="2311836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1946977" y="3552997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1291950" y="3923584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8587873" y="1955614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587873" y="2326201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587873" y="3640110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8587873" y="4010697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3" name="Group 22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24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研究思路与方法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3503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76286" y="2544890"/>
            <a:ext cx="1340470" cy="1337354"/>
          </a:xfrm>
          <a:custGeom>
            <a:avLst/>
            <a:gdLst>
              <a:gd name="T0" fmla="*/ 1487 w 1607"/>
              <a:gd name="T1" fmla="*/ 924 h 1599"/>
              <a:gd name="T2" fmla="*/ 1604 w 1607"/>
              <a:gd name="T3" fmla="*/ 865 h 1599"/>
              <a:gd name="T4" fmla="*/ 1495 w 1607"/>
              <a:gd name="T5" fmla="*/ 724 h 1599"/>
              <a:gd name="T6" fmla="*/ 1578 w 1607"/>
              <a:gd name="T7" fmla="*/ 587 h 1599"/>
              <a:gd name="T8" fmla="*/ 1427 w 1607"/>
              <a:gd name="T9" fmla="*/ 492 h 1599"/>
              <a:gd name="T10" fmla="*/ 1459 w 1607"/>
              <a:gd name="T11" fmla="*/ 335 h 1599"/>
              <a:gd name="T12" fmla="*/ 1284 w 1607"/>
              <a:gd name="T13" fmla="*/ 297 h 1599"/>
              <a:gd name="T14" fmla="*/ 1260 w 1607"/>
              <a:gd name="T15" fmla="*/ 139 h 1599"/>
              <a:gd name="T16" fmla="*/ 1084 w 1607"/>
              <a:gd name="T17" fmla="*/ 163 h 1599"/>
              <a:gd name="T18" fmla="*/ 1007 w 1607"/>
              <a:gd name="T19" fmla="*/ 23 h 1599"/>
              <a:gd name="T20" fmla="*/ 886 w 1607"/>
              <a:gd name="T21" fmla="*/ 1 h 1599"/>
              <a:gd name="T22" fmla="*/ 765 w 1607"/>
              <a:gd name="T23" fmla="*/ 105 h 1599"/>
              <a:gd name="T24" fmla="*/ 608 w 1607"/>
              <a:gd name="T25" fmla="*/ 20 h 1599"/>
              <a:gd name="T26" fmla="*/ 530 w 1607"/>
              <a:gd name="T27" fmla="*/ 160 h 1599"/>
              <a:gd name="T28" fmla="*/ 353 w 1607"/>
              <a:gd name="T29" fmla="*/ 134 h 1599"/>
              <a:gd name="T30" fmla="*/ 328 w 1607"/>
              <a:gd name="T31" fmla="*/ 292 h 1599"/>
              <a:gd name="T32" fmla="*/ 153 w 1607"/>
              <a:gd name="T33" fmla="*/ 328 h 1599"/>
              <a:gd name="T34" fmla="*/ 183 w 1607"/>
              <a:gd name="T35" fmla="*/ 486 h 1599"/>
              <a:gd name="T36" fmla="*/ 31 w 1607"/>
              <a:gd name="T37" fmla="*/ 579 h 1599"/>
              <a:gd name="T38" fmla="*/ 119 w 1607"/>
              <a:gd name="T39" fmla="*/ 675 h 1599"/>
              <a:gd name="T40" fmla="*/ 3 w 1607"/>
              <a:gd name="T41" fmla="*/ 734 h 1599"/>
              <a:gd name="T42" fmla="*/ 112 w 1607"/>
              <a:gd name="T43" fmla="*/ 875 h 1599"/>
              <a:gd name="T44" fmla="*/ 29 w 1607"/>
              <a:gd name="T45" fmla="*/ 1011 h 1599"/>
              <a:gd name="T46" fmla="*/ 180 w 1607"/>
              <a:gd name="T47" fmla="*/ 1107 h 1599"/>
              <a:gd name="T48" fmla="*/ 148 w 1607"/>
              <a:gd name="T49" fmla="*/ 1263 h 1599"/>
              <a:gd name="T50" fmla="*/ 322 w 1607"/>
              <a:gd name="T51" fmla="*/ 1301 h 1599"/>
              <a:gd name="T52" fmla="*/ 346 w 1607"/>
              <a:gd name="T53" fmla="*/ 1460 h 1599"/>
              <a:gd name="T54" fmla="*/ 523 w 1607"/>
              <a:gd name="T55" fmla="*/ 1436 h 1599"/>
              <a:gd name="T56" fmla="*/ 600 w 1607"/>
              <a:gd name="T57" fmla="*/ 1576 h 1599"/>
              <a:gd name="T58" fmla="*/ 721 w 1607"/>
              <a:gd name="T59" fmla="*/ 1598 h 1599"/>
              <a:gd name="T60" fmla="*/ 842 w 1607"/>
              <a:gd name="T61" fmla="*/ 1494 h 1599"/>
              <a:gd name="T62" fmla="*/ 999 w 1607"/>
              <a:gd name="T63" fmla="*/ 1578 h 1599"/>
              <a:gd name="T64" fmla="*/ 1077 w 1607"/>
              <a:gd name="T65" fmla="*/ 1439 h 1599"/>
              <a:gd name="T66" fmla="*/ 1253 w 1607"/>
              <a:gd name="T67" fmla="*/ 1464 h 1599"/>
              <a:gd name="T68" fmla="*/ 1279 w 1607"/>
              <a:gd name="T69" fmla="*/ 1306 h 1599"/>
              <a:gd name="T70" fmla="*/ 1454 w 1607"/>
              <a:gd name="T71" fmla="*/ 1270 h 1599"/>
              <a:gd name="T72" fmla="*/ 1424 w 1607"/>
              <a:gd name="T73" fmla="*/ 1113 h 1599"/>
              <a:gd name="T74" fmla="*/ 1576 w 1607"/>
              <a:gd name="T75" fmla="*/ 1019 h 1599"/>
              <a:gd name="T76" fmla="*/ 700 w 1607"/>
              <a:gd name="T77" fmla="*/ 1370 h 1599"/>
              <a:gd name="T78" fmla="*/ 907 w 1607"/>
              <a:gd name="T79" fmla="*/ 228 h 1599"/>
              <a:gd name="T80" fmla="*/ 700 w 1607"/>
              <a:gd name="T81" fmla="*/ 1370 h 15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7" h="1599">
                <a:moveTo>
                  <a:pt x="1479" y="965"/>
                </a:moveTo>
                <a:cubicBezTo>
                  <a:pt x="1482" y="951"/>
                  <a:pt x="1485" y="937"/>
                  <a:pt x="1487" y="924"/>
                </a:cubicBezTo>
                <a:cubicBezTo>
                  <a:pt x="1490" y="910"/>
                  <a:pt x="1492" y="896"/>
                  <a:pt x="1494" y="882"/>
                </a:cubicBezTo>
                <a:cubicBezTo>
                  <a:pt x="1535" y="881"/>
                  <a:pt x="1573" y="875"/>
                  <a:pt x="1604" y="865"/>
                </a:cubicBezTo>
                <a:cubicBezTo>
                  <a:pt x="1607" y="824"/>
                  <a:pt x="1607" y="782"/>
                  <a:pt x="1604" y="742"/>
                </a:cubicBezTo>
                <a:cubicBezTo>
                  <a:pt x="1574" y="731"/>
                  <a:pt x="1536" y="725"/>
                  <a:pt x="1495" y="724"/>
                </a:cubicBezTo>
                <a:cubicBezTo>
                  <a:pt x="1492" y="696"/>
                  <a:pt x="1487" y="668"/>
                  <a:pt x="1481" y="641"/>
                </a:cubicBezTo>
                <a:cubicBezTo>
                  <a:pt x="1519" y="626"/>
                  <a:pt x="1553" y="607"/>
                  <a:pt x="1578" y="587"/>
                </a:cubicBezTo>
                <a:cubicBezTo>
                  <a:pt x="1567" y="547"/>
                  <a:pt x="1553" y="509"/>
                  <a:pt x="1536" y="472"/>
                </a:cubicBezTo>
                <a:cubicBezTo>
                  <a:pt x="1504" y="472"/>
                  <a:pt x="1466" y="479"/>
                  <a:pt x="1427" y="492"/>
                </a:cubicBezTo>
                <a:cubicBezTo>
                  <a:pt x="1415" y="467"/>
                  <a:pt x="1401" y="442"/>
                  <a:pt x="1385" y="419"/>
                </a:cubicBezTo>
                <a:cubicBezTo>
                  <a:pt x="1417" y="392"/>
                  <a:pt x="1442" y="362"/>
                  <a:pt x="1459" y="335"/>
                </a:cubicBezTo>
                <a:cubicBezTo>
                  <a:pt x="1435" y="302"/>
                  <a:pt x="1409" y="270"/>
                  <a:pt x="1380" y="241"/>
                </a:cubicBezTo>
                <a:cubicBezTo>
                  <a:pt x="1350" y="252"/>
                  <a:pt x="1317" y="271"/>
                  <a:pt x="1284" y="297"/>
                </a:cubicBezTo>
                <a:cubicBezTo>
                  <a:pt x="1264" y="278"/>
                  <a:pt x="1243" y="260"/>
                  <a:pt x="1220" y="243"/>
                </a:cubicBezTo>
                <a:cubicBezTo>
                  <a:pt x="1240" y="206"/>
                  <a:pt x="1254" y="170"/>
                  <a:pt x="1260" y="139"/>
                </a:cubicBezTo>
                <a:cubicBezTo>
                  <a:pt x="1227" y="116"/>
                  <a:pt x="1192" y="95"/>
                  <a:pt x="1154" y="77"/>
                </a:cubicBezTo>
                <a:cubicBezTo>
                  <a:pt x="1130" y="98"/>
                  <a:pt x="1105" y="127"/>
                  <a:pt x="1084" y="163"/>
                </a:cubicBezTo>
                <a:cubicBezTo>
                  <a:pt x="1058" y="152"/>
                  <a:pt x="1032" y="142"/>
                  <a:pt x="1005" y="134"/>
                </a:cubicBezTo>
                <a:cubicBezTo>
                  <a:pt x="1011" y="93"/>
                  <a:pt x="1012" y="54"/>
                  <a:pt x="1007" y="23"/>
                </a:cubicBezTo>
                <a:cubicBezTo>
                  <a:pt x="987" y="17"/>
                  <a:pt x="967" y="13"/>
                  <a:pt x="947" y="9"/>
                </a:cubicBezTo>
                <a:cubicBezTo>
                  <a:pt x="927" y="6"/>
                  <a:pt x="906" y="3"/>
                  <a:pt x="886" y="1"/>
                </a:cubicBezTo>
                <a:cubicBezTo>
                  <a:pt x="870" y="29"/>
                  <a:pt x="857" y="65"/>
                  <a:pt x="849" y="106"/>
                </a:cubicBezTo>
                <a:cubicBezTo>
                  <a:pt x="821" y="104"/>
                  <a:pt x="793" y="103"/>
                  <a:pt x="765" y="105"/>
                </a:cubicBezTo>
                <a:cubicBezTo>
                  <a:pt x="757" y="64"/>
                  <a:pt x="744" y="28"/>
                  <a:pt x="729" y="0"/>
                </a:cubicBezTo>
                <a:cubicBezTo>
                  <a:pt x="688" y="3"/>
                  <a:pt x="647" y="10"/>
                  <a:pt x="608" y="20"/>
                </a:cubicBezTo>
                <a:cubicBezTo>
                  <a:pt x="603" y="52"/>
                  <a:pt x="603" y="91"/>
                  <a:pt x="609" y="132"/>
                </a:cubicBezTo>
                <a:cubicBezTo>
                  <a:pt x="582" y="140"/>
                  <a:pt x="556" y="149"/>
                  <a:pt x="530" y="160"/>
                </a:cubicBezTo>
                <a:cubicBezTo>
                  <a:pt x="509" y="124"/>
                  <a:pt x="484" y="95"/>
                  <a:pt x="460" y="73"/>
                </a:cubicBezTo>
                <a:cubicBezTo>
                  <a:pt x="423" y="91"/>
                  <a:pt x="387" y="111"/>
                  <a:pt x="353" y="134"/>
                </a:cubicBezTo>
                <a:cubicBezTo>
                  <a:pt x="359" y="166"/>
                  <a:pt x="373" y="202"/>
                  <a:pt x="392" y="239"/>
                </a:cubicBezTo>
                <a:cubicBezTo>
                  <a:pt x="370" y="255"/>
                  <a:pt x="348" y="273"/>
                  <a:pt x="328" y="292"/>
                </a:cubicBezTo>
                <a:cubicBezTo>
                  <a:pt x="295" y="266"/>
                  <a:pt x="262" y="246"/>
                  <a:pt x="233" y="235"/>
                </a:cubicBezTo>
                <a:cubicBezTo>
                  <a:pt x="204" y="264"/>
                  <a:pt x="177" y="295"/>
                  <a:pt x="153" y="328"/>
                </a:cubicBezTo>
                <a:cubicBezTo>
                  <a:pt x="169" y="356"/>
                  <a:pt x="194" y="385"/>
                  <a:pt x="225" y="413"/>
                </a:cubicBezTo>
                <a:cubicBezTo>
                  <a:pt x="210" y="436"/>
                  <a:pt x="196" y="460"/>
                  <a:pt x="183" y="486"/>
                </a:cubicBezTo>
                <a:cubicBezTo>
                  <a:pt x="144" y="472"/>
                  <a:pt x="106" y="465"/>
                  <a:pt x="74" y="464"/>
                </a:cubicBezTo>
                <a:cubicBezTo>
                  <a:pt x="57" y="501"/>
                  <a:pt x="43" y="539"/>
                  <a:pt x="31" y="579"/>
                </a:cubicBezTo>
                <a:cubicBezTo>
                  <a:pt x="56" y="599"/>
                  <a:pt x="89" y="619"/>
                  <a:pt x="128" y="634"/>
                </a:cubicBezTo>
                <a:cubicBezTo>
                  <a:pt x="125" y="647"/>
                  <a:pt x="122" y="661"/>
                  <a:pt x="119" y="675"/>
                </a:cubicBezTo>
                <a:cubicBezTo>
                  <a:pt x="117" y="689"/>
                  <a:pt x="115" y="703"/>
                  <a:pt x="113" y="717"/>
                </a:cubicBezTo>
                <a:cubicBezTo>
                  <a:pt x="72" y="717"/>
                  <a:pt x="33" y="724"/>
                  <a:pt x="3" y="734"/>
                </a:cubicBezTo>
                <a:cubicBezTo>
                  <a:pt x="0" y="775"/>
                  <a:pt x="0" y="816"/>
                  <a:pt x="2" y="857"/>
                </a:cubicBezTo>
                <a:cubicBezTo>
                  <a:pt x="33" y="867"/>
                  <a:pt x="71" y="874"/>
                  <a:pt x="112" y="875"/>
                </a:cubicBezTo>
                <a:cubicBezTo>
                  <a:pt x="115" y="903"/>
                  <a:pt x="120" y="931"/>
                  <a:pt x="126" y="958"/>
                </a:cubicBezTo>
                <a:cubicBezTo>
                  <a:pt x="87" y="973"/>
                  <a:pt x="54" y="992"/>
                  <a:pt x="29" y="1011"/>
                </a:cubicBezTo>
                <a:cubicBezTo>
                  <a:pt x="40" y="1051"/>
                  <a:pt x="54" y="1090"/>
                  <a:pt x="70" y="1127"/>
                </a:cubicBezTo>
                <a:cubicBezTo>
                  <a:pt x="102" y="1127"/>
                  <a:pt x="140" y="1120"/>
                  <a:pt x="180" y="1107"/>
                </a:cubicBezTo>
                <a:cubicBezTo>
                  <a:pt x="192" y="1132"/>
                  <a:pt x="206" y="1156"/>
                  <a:pt x="221" y="1180"/>
                </a:cubicBezTo>
                <a:cubicBezTo>
                  <a:pt x="190" y="1207"/>
                  <a:pt x="165" y="1236"/>
                  <a:pt x="148" y="1263"/>
                </a:cubicBezTo>
                <a:cubicBezTo>
                  <a:pt x="172" y="1297"/>
                  <a:pt x="198" y="1329"/>
                  <a:pt x="227" y="1358"/>
                </a:cubicBezTo>
                <a:cubicBezTo>
                  <a:pt x="257" y="1347"/>
                  <a:pt x="290" y="1327"/>
                  <a:pt x="322" y="1301"/>
                </a:cubicBezTo>
                <a:cubicBezTo>
                  <a:pt x="343" y="1321"/>
                  <a:pt x="364" y="1339"/>
                  <a:pt x="387" y="1356"/>
                </a:cubicBezTo>
                <a:cubicBezTo>
                  <a:pt x="366" y="1392"/>
                  <a:pt x="353" y="1428"/>
                  <a:pt x="346" y="1460"/>
                </a:cubicBezTo>
                <a:cubicBezTo>
                  <a:pt x="380" y="1483"/>
                  <a:pt x="415" y="1504"/>
                  <a:pt x="452" y="1522"/>
                </a:cubicBezTo>
                <a:cubicBezTo>
                  <a:pt x="477" y="1501"/>
                  <a:pt x="502" y="1471"/>
                  <a:pt x="523" y="1436"/>
                </a:cubicBezTo>
                <a:cubicBezTo>
                  <a:pt x="549" y="1447"/>
                  <a:pt x="575" y="1457"/>
                  <a:pt x="602" y="1465"/>
                </a:cubicBezTo>
                <a:cubicBezTo>
                  <a:pt x="596" y="1506"/>
                  <a:pt x="595" y="1544"/>
                  <a:pt x="600" y="1576"/>
                </a:cubicBezTo>
                <a:cubicBezTo>
                  <a:pt x="620" y="1581"/>
                  <a:pt x="640" y="1586"/>
                  <a:pt x="660" y="1589"/>
                </a:cubicBezTo>
                <a:cubicBezTo>
                  <a:pt x="680" y="1593"/>
                  <a:pt x="701" y="1596"/>
                  <a:pt x="721" y="1598"/>
                </a:cubicBezTo>
                <a:cubicBezTo>
                  <a:pt x="736" y="1570"/>
                  <a:pt x="750" y="1534"/>
                  <a:pt x="758" y="1493"/>
                </a:cubicBezTo>
                <a:cubicBezTo>
                  <a:pt x="786" y="1495"/>
                  <a:pt x="814" y="1495"/>
                  <a:pt x="842" y="1494"/>
                </a:cubicBezTo>
                <a:cubicBezTo>
                  <a:pt x="850" y="1534"/>
                  <a:pt x="863" y="1571"/>
                  <a:pt x="878" y="1599"/>
                </a:cubicBezTo>
                <a:cubicBezTo>
                  <a:pt x="919" y="1595"/>
                  <a:pt x="959" y="1588"/>
                  <a:pt x="999" y="1578"/>
                </a:cubicBezTo>
                <a:cubicBezTo>
                  <a:pt x="1004" y="1547"/>
                  <a:pt x="1004" y="1508"/>
                  <a:pt x="998" y="1467"/>
                </a:cubicBezTo>
                <a:cubicBezTo>
                  <a:pt x="1025" y="1459"/>
                  <a:pt x="1051" y="1450"/>
                  <a:pt x="1077" y="1439"/>
                </a:cubicBezTo>
                <a:cubicBezTo>
                  <a:pt x="1098" y="1474"/>
                  <a:pt x="1123" y="1504"/>
                  <a:pt x="1147" y="1525"/>
                </a:cubicBezTo>
                <a:cubicBezTo>
                  <a:pt x="1184" y="1508"/>
                  <a:pt x="1220" y="1487"/>
                  <a:pt x="1253" y="1464"/>
                </a:cubicBezTo>
                <a:cubicBezTo>
                  <a:pt x="1248" y="1433"/>
                  <a:pt x="1234" y="1397"/>
                  <a:pt x="1214" y="1360"/>
                </a:cubicBezTo>
                <a:cubicBezTo>
                  <a:pt x="1237" y="1344"/>
                  <a:pt x="1259" y="1326"/>
                  <a:pt x="1279" y="1306"/>
                </a:cubicBezTo>
                <a:cubicBezTo>
                  <a:pt x="1311" y="1333"/>
                  <a:pt x="1345" y="1352"/>
                  <a:pt x="1374" y="1364"/>
                </a:cubicBezTo>
                <a:cubicBezTo>
                  <a:pt x="1403" y="1335"/>
                  <a:pt x="1430" y="1304"/>
                  <a:pt x="1454" y="1270"/>
                </a:cubicBezTo>
                <a:cubicBezTo>
                  <a:pt x="1438" y="1243"/>
                  <a:pt x="1413" y="1213"/>
                  <a:pt x="1382" y="1186"/>
                </a:cubicBezTo>
                <a:cubicBezTo>
                  <a:pt x="1397" y="1163"/>
                  <a:pt x="1411" y="1138"/>
                  <a:pt x="1424" y="1113"/>
                </a:cubicBezTo>
                <a:cubicBezTo>
                  <a:pt x="1463" y="1127"/>
                  <a:pt x="1501" y="1134"/>
                  <a:pt x="1533" y="1135"/>
                </a:cubicBezTo>
                <a:cubicBezTo>
                  <a:pt x="1550" y="1098"/>
                  <a:pt x="1564" y="1059"/>
                  <a:pt x="1576" y="1019"/>
                </a:cubicBezTo>
                <a:cubicBezTo>
                  <a:pt x="1551" y="999"/>
                  <a:pt x="1517" y="980"/>
                  <a:pt x="1479" y="965"/>
                </a:cubicBezTo>
                <a:close/>
                <a:moveTo>
                  <a:pt x="700" y="1370"/>
                </a:moveTo>
                <a:cubicBezTo>
                  <a:pt x="384" y="1313"/>
                  <a:pt x="175" y="1011"/>
                  <a:pt x="232" y="696"/>
                </a:cubicBezTo>
                <a:cubicBezTo>
                  <a:pt x="290" y="380"/>
                  <a:pt x="592" y="171"/>
                  <a:pt x="907" y="228"/>
                </a:cubicBezTo>
                <a:cubicBezTo>
                  <a:pt x="1223" y="286"/>
                  <a:pt x="1432" y="588"/>
                  <a:pt x="1374" y="903"/>
                </a:cubicBezTo>
                <a:cubicBezTo>
                  <a:pt x="1317" y="1218"/>
                  <a:pt x="1015" y="1428"/>
                  <a:pt x="700" y="1370"/>
                </a:cubicBezTo>
                <a:close/>
              </a:path>
            </a:pathLst>
          </a:custGeom>
          <a:solidFill>
            <a:schemeClr val="accent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3265352" y="2831108"/>
            <a:ext cx="764922" cy="76491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/>
          </a:p>
        </p:txBody>
      </p:sp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 rot="21110908">
            <a:off x="4146944" y="3266205"/>
            <a:ext cx="1340470" cy="1337354"/>
          </a:xfrm>
          <a:custGeom>
            <a:avLst/>
            <a:gdLst>
              <a:gd name="T0" fmla="*/ 1487 w 1607"/>
              <a:gd name="T1" fmla="*/ 924 h 1599"/>
              <a:gd name="T2" fmla="*/ 1604 w 1607"/>
              <a:gd name="T3" fmla="*/ 865 h 1599"/>
              <a:gd name="T4" fmla="*/ 1495 w 1607"/>
              <a:gd name="T5" fmla="*/ 724 h 1599"/>
              <a:gd name="T6" fmla="*/ 1578 w 1607"/>
              <a:gd name="T7" fmla="*/ 587 h 1599"/>
              <a:gd name="T8" fmla="*/ 1427 w 1607"/>
              <a:gd name="T9" fmla="*/ 492 h 1599"/>
              <a:gd name="T10" fmla="*/ 1459 w 1607"/>
              <a:gd name="T11" fmla="*/ 335 h 1599"/>
              <a:gd name="T12" fmla="*/ 1284 w 1607"/>
              <a:gd name="T13" fmla="*/ 297 h 1599"/>
              <a:gd name="T14" fmla="*/ 1260 w 1607"/>
              <a:gd name="T15" fmla="*/ 139 h 1599"/>
              <a:gd name="T16" fmla="*/ 1084 w 1607"/>
              <a:gd name="T17" fmla="*/ 163 h 1599"/>
              <a:gd name="T18" fmla="*/ 1007 w 1607"/>
              <a:gd name="T19" fmla="*/ 23 h 1599"/>
              <a:gd name="T20" fmla="*/ 886 w 1607"/>
              <a:gd name="T21" fmla="*/ 1 h 1599"/>
              <a:gd name="T22" fmla="*/ 765 w 1607"/>
              <a:gd name="T23" fmla="*/ 105 h 1599"/>
              <a:gd name="T24" fmla="*/ 608 w 1607"/>
              <a:gd name="T25" fmla="*/ 20 h 1599"/>
              <a:gd name="T26" fmla="*/ 530 w 1607"/>
              <a:gd name="T27" fmla="*/ 160 h 1599"/>
              <a:gd name="T28" fmla="*/ 353 w 1607"/>
              <a:gd name="T29" fmla="*/ 134 h 1599"/>
              <a:gd name="T30" fmla="*/ 328 w 1607"/>
              <a:gd name="T31" fmla="*/ 292 h 1599"/>
              <a:gd name="T32" fmla="*/ 153 w 1607"/>
              <a:gd name="T33" fmla="*/ 328 h 1599"/>
              <a:gd name="T34" fmla="*/ 183 w 1607"/>
              <a:gd name="T35" fmla="*/ 486 h 1599"/>
              <a:gd name="T36" fmla="*/ 31 w 1607"/>
              <a:gd name="T37" fmla="*/ 579 h 1599"/>
              <a:gd name="T38" fmla="*/ 119 w 1607"/>
              <a:gd name="T39" fmla="*/ 675 h 1599"/>
              <a:gd name="T40" fmla="*/ 3 w 1607"/>
              <a:gd name="T41" fmla="*/ 734 h 1599"/>
              <a:gd name="T42" fmla="*/ 112 w 1607"/>
              <a:gd name="T43" fmla="*/ 875 h 1599"/>
              <a:gd name="T44" fmla="*/ 29 w 1607"/>
              <a:gd name="T45" fmla="*/ 1011 h 1599"/>
              <a:gd name="T46" fmla="*/ 180 w 1607"/>
              <a:gd name="T47" fmla="*/ 1107 h 1599"/>
              <a:gd name="T48" fmla="*/ 148 w 1607"/>
              <a:gd name="T49" fmla="*/ 1263 h 1599"/>
              <a:gd name="T50" fmla="*/ 322 w 1607"/>
              <a:gd name="T51" fmla="*/ 1301 h 1599"/>
              <a:gd name="T52" fmla="*/ 346 w 1607"/>
              <a:gd name="T53" fmla="*/ 1460 h 1599"/>
              <a:gd name="T54" fmla="*/ 523 w 1607"/>
              <a:gd name="T55" fmla="*/ 1436 h 1599"/>
              <a:gd name="T56" fmla="*/ 600 w 1607"/>
              <a:gd name="T57" fmla="*/ 1576 h 1599"/>
              <a:gd name="T58" fmla="*/ 721 w 1607"/>
              <a:gd name="T59" fmla="*/ 1598 h 1599"/>
              <a:gd name="T60" fmla="*/ 842 w 1607"/>
              <a:gd name="T61" fmla="*/ 1494 h 1599"/>
              <a:gd name="T62" fmla="*/ 999 w 1607"/>
              <a:gd name="T63" fmla="*/ 1578 h 1599"/>
              <a:gd name="T64" fmla="*/ 1077 w 1607"/>
              <a:gd name="T65" fmla="*/ 1439 h 1599"/>
              <a:gd name="T66" fmla="*/ 1253 w 1607"/>
              <a:gd name="T67" fmla="*/ 1464 h 1599"/>
              <a:gd name="T68" fmla="*/ 1279 w 1607"/>
              <a:gd name="T69" fmla="*/ 1306 h 1599"/>
              <a:gd name="T70" fmla="*/ 1454 w 1607"/>
              <a:gd name="T71" fmla="*/ 1270 h 1599"/>
              <a:gd name="T72" fmla="*/ 1424 w 1607"/>
              <a:gd name="T73" fmla="*/ 1113 h 1599"/>
              <a:gd name="T74" fmla="*/ 1576 w 1607"/>
              <a:gd name="T75" fmla="*/ 1019 h 1599"/>
              <a:gd name="T76" fmla="*/ 700 w 1607"/>
              <a:gd name="T77" fmla="*/ 1370 h 1599"/>
              <a:gd name="T78" fmla="*/ 907 w 1607"/>
              <a:gd name="T79" fmla="*/ 228 h 1599"/>
              <a:gd name="T80" fmla="*/ 700 w 1607"/>
              <a:gd name="T81" fmla="*/ 1370 h 15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7" h="1599">
                <a:moveTo>
                  <a:pt x="1479" y="965"/>
                </a:moveTo>
                <a:cubicBezTo>
                  <a:pt x="1482" y="951"/>
                  <a:pt x="1485" y="937"/>
                  <a:pt x="1487" y="924"/>
                </a:cubicBezTo>
                <a:cubicBezTo>
                  <a:pt x="1490" y="910"/>
                  <a:pt x="1492" y="896"/>
                  <a:pt x="1494" y="882"/>
                </a:cubicBezTo>
                <a:cubicBezTo>
                  <a:pt x="1535" y="881"/>
                  <a:pt x="1573" y="875"/>
                  <a:pt x="1604" y="865"/>
                </a:cubicBezTo>
                <a:cubicBezTo>
                  <a:pt x="1607" y="824"/>
                  <a:pt x="1607" y="782"/>
                  <a:pt x="1604" y="742"/>
                </a:cubicBezTo>
                <a:cubicBezTo>
                  <a:pt x="1574" y="731"/>
                  <a:pt x="1536" y="725"/>
                  <a:pt x="1495" y="724"/>
                </a:cubicBezTo>
                <a:cubicBezTo>
                  <a:pt x="1492" y="696"/>
                  <a:pt x="1487" y="668"/>
                  <a:pt x="1481" y="641"/>
                </a:cubicBezTo>
                <a:cubicBezTo>
                  <a:pt x="1519" y="626"/>
                  <a:pt x="1553" y="607"/>
                  <a:pt x="1578" y="587"/>
                </a:cubicBezTo>
                <a:cubicBezTo>
                  <a:pt x="1567" y="547"/>
                  <a:pt x="1553" y="509"/>
                  <a:pt x="1536" y="472"/>
                </a:cubicBezTo>
                <a:cubicBezTo>
                  <a:pt x="1504" y="472"/>
                  <a:pt x="1466" y="479"/>
                  <a:pt x="1427" y="492"/>
                </a:cubicBezTo>
                <a:cubicBezTo>
                  <a:pt x="1415" y="467"/>
                  <a:pt x="1401" y="442"/>
                  <a:pt x="1385" y="419"/>
                </a:cubicBezTo>
                <a:cubicBezTo>
                  <a:pt x="1417" y="392"/>
                  <a:pt x="1442" y="362"/>
                  <a:pt x="1459" y="335"/>
                </a:cubicBezTo>
                <a:cubicBezTo>
                  <a:pt x="1435" y="302"/>
                  <a:pt x="1409" y="270"/>
                  <a:pt x="1380" y="241"/>
                </a:cubicBezTo>
                <a:cubicBezTo>
                  <a:pt x="1350" y="252"/>
                  <a:pt x="1317" y="271"/>
                  <a:pt x="1284" y="297"/>
                </a:cubicBezTo>
                <a:cubicBezTo>
                  <a:pt x="1264" y="278"/>
                  <a:pt x="1243" y="260"/>
                  <a:pt x="1220" y="243"/>
                </a:cubicBezTo>
                <a:cubicBezTo>
                  <a:pt x="1240" y="206"/>
                  <a:pt x="1254" y="170"/>
                  <a:pt x="1260" y="139"/>
                </a:cubicBezTo>
                <a:cubicBezTo>
                  <a:pt x="1227" y="116"/>
                  <a:pt x="1192" y="95"/>
                  <a:pt x="1154" y="77"/>
                </a:cubicBezTo>
                <a:cubicBezTo>
                  <a:pt x="1130" y="98"/>
                  <a:pt x="1105" y="127"/>
                  <a:pt x="1084" y="163"/>
                </a:cubicBezTo>
                <a:cubicBezTo>
                  <a:pt x="1058" y="152"/>
                  <a:pt x="1032" y="142"/>
                  <a:pt x="1005" y="134"/>
                </a:cubicBezTo>
                <a:cubicBezTo>
                  <a:pt x="1011" y="93"/>
                  <a:pt x="1012" y="54"/>
                  <a:pt x="1007" y="23"/>
                </a:cubicBezTo>
                <a:cubicBezTo>
                  <a:pt x="987" y="17"/>
                  <a:pt x="967" y="13"/>
                  <a:pt x="947" y="9"/>
                </a:cubicBezTo>
                <a:cubicBezTo>
                  <a:pt x="927" y="6"/>
                  <a:pt x="906" y="3"/>
                  <a:pt x="886" y="1"/>
                </a:cubicBezTo>
                <a:cubicBezTo>
                  <a:pt x="870" y="29"/>
                  <a:pt x="857" y="65"/>
                  <a:pt x="849" y="106"/>
                </a:cubicBezTo>
                <a:cubicBezTo>
                  <a:pt x="821" y="104"/>
                  <a:pt x="793" y="103"/>
                  <a:pt x="765" y="105"/>
                </a:cubicBezTo>
                <a:cubicBezTo>
                  <a:pt x="757" y="64"/>
                  <a:pt x="744" y="28"/>
                  <a:pt x="729" y="0"/>
                </a:cubicBezTo>
                <a:cubicBezTo>
                  <a:pt x="688" y="3"/>
                  <a:pt x="647" y="10"/>
                  <a:pt x="608" y="20"/>
                </a:cubicBezTo>
                <a:cubicBezTo>
                  <a:pt x="603" y="52"/>
                  <a:pt x="603" y="91"/>
                  <a:pt x="609" y="132"/>
                </a:cubicBezTo>
                <a:cubicBezTo>
                  <a:pt x="582" y="140"/>
                  <a:pt x="556" y="149"/>
                  <a:pt x="530" y="160"/>
                </a:cubicBezTo>
                <a:cubicBezTo>
                  <a:pt x="509" y="124"/>
                  <a:pt x="484" y="95"/>
                  <a:pt x="460" y="73"/>
                </a:cubicBezTo>
                <a:cubicBezTo>
                  <a:pt x="423" y="91"/>
                  <a:pt x="387" y="111"/>
                  <a:pt x="353" y="134"/>
                </a:cubicBezTo>
                <a:cubicBezTo>
                  <a:pt x="359" y="166"/>
                  <a:pt x="373" y="202"/>
                  <a:pt x="392" y="239"/>
                </a:cubicBezTo>
                <a:cubicBezTo>
                  <a:pt x="370" y="255"/>
                  <a:pt x="348" y="273"/>
                  <a:pt x="328" y="292"/>
                </a:cubicBezTo>
                <a:cubicBezTo>
                  <a:pt x="295" y="266"/>
                  <a:pt x="262" y="246"/>
                  <a:pt x="233" y="235"/>
                </a:cubicBezTo>
                <a:cubicBezTo>
                  <a:pt x="204" y="264"/>
                  <a:pt x="177" y="295"/>
                  <a:pt x="153" y="328"/>
                </a:cubicBezTo>
                <a:cubicBezTo>
                  <a:pt x="169" y="356"/>
                  <a:pt x="194" y="385"/>
                  <a:pt x="225" y="413"/>
                </a:cubicBezTo>
                <a:cubicBezTo>
                  <a:pt x="210" y="436"/>
                  <a:pt x="196" y="460"/>
                  <a:pt x="183" y="486"/>
                </a:cubicBezTo>
                <a:cubicBezTo>
                  <a:pt x="144" y="472"/>
                  <a:pt x="106" y="465"/>
                  <a:pt x="74" y="464"/>
                </a:cubicBezTo>
                <a:cubicBezTo>
                  <a:pt x="57" y="501"/>
                  <a:pt x="43" y="539"/>
                  <a:pt x="31" y="579"/>
                </a:cubicBezTo>
                <a:cubicBezTo>
                  <a:pt x="56" y="599"/>
                  <a:pt x="89" y="619"/>
                  <a:pt x="128" y="634"/>
                </a:cubicBezTo>
                <a:cubicBezTo>
                  <a:pt x="125" y="647"/>
                  <a:pt x="122" y="661"/>
                  <a:pt x="119" y="675"/>
                </a:cubicBezTo>
                <a:cubicBezTo>
                  <a:pt x="117" y="689"/>
                  <a:pt x="115" y="703"/>
                  <a:pt x="113" y="717"/>
                </a:cubicBezTo>
                <a:cubicBezTo>
                  <a:pt x="72" y="717"/>
                  <a:pt x="33" y="724"/>
                  <a:pt x="3" y="734"/>
                </a:cubicBezTo>
                <a:cubicBezTo>
                  <a:pt x="0" y="775"/>
                  <a:pt x="0" y="816"/>
                  <a:pt x="2" y="857"/>
                </a:cubicBezTo>
                <a:cubicBezTo>
                  <a:pt x="33" y="867"/>
                  <a:pt x="71" y="874"/>
                  <a:pt x="112" y="875"/>
                </a:cubicBezTo>
                <a:cubicBezTo>
                  <a:pt x="115" y="903"/>
                  <a:pt x="120" y="931"/>
                  <a:pt x="126" y="958"/>
                </a:cubicBezTo>
                <a:cubicBezTo>
                  <a:pt x="87" y="973"/>
                  <a:pt x="54" y="992"/>
                  <a:pt x="29" y="1011"/>
                </a:cubicBezTo>
                <a:cubicBezTo>
                  <a:pt x="40" y="1051"/>
                  <a:pt x="54" y="1090"/>
                  <a:pt x="70" y="1127"/>
                </a:cubicBezTo>
                <a:cubicBezTo>
                  <a:pt x="102" y="1127"/>
                  <a:pt x="140" y="1120"/>
                  <a:pt x="180" y="1107"/>
                </a:cubicBezTo>
                <a:cubicBezTo>
                  <a:pt x="192" y="1132"/>
                  <a:pt x="206" y="1156"/>
                  <a:pt x="221" y="1180"/>
                </a:cubicBezTo>
                <a:cubicBezTo>
                  <a:pt x="190" y="1207"/>
                  <a:pt x="165" y="1236"/>
                  <a:pt x="148" y="1263"/>
                </a:cubicBezTo>
                <a:cubicBezTo>
                  <a:pt x="172" y="1297"/>
                  <a:pt x="198" y="1329"/>
                  <a:pt x="227" y="1358"/>
                </a:cubicBezTo>
                <a:cubicBezTo>
                  <a:pt x="257" y="1347"/>
                  <a:pt x="290" y="1327"/>
                  <a:pt x="322" y="1301"/>
                </a:cubicBezTo>
                <a:cubicBezTo>
                  <a:pt x="343" y="1321"/>
                  <a:pt x="364" y="1339"/>
                  <a:pt x="387" y="1356"/>
                </a:cubicBezTo>
                <a:cubicBezTo>
                  <a:pt x="366" y="1392"/>
                  <a:pt x="353" y="1428"/>
                  <a:pt x="346" y="1460"/>
                </a:cubicBezTo>
                <a:cubicBezTo>
                  <a:pt x="380" y="1483"/>
                  <a:pt x="415" y="1504"/>
                  <a:pt x="452" y="1522"/>
                </a:cubicBezTo>
                <a:cubicBezTo>
                  <a:pt x="477" y="1501"/>
                  <a:pt x="502" y="1471"/>
                  <a:pt x="523" y="1436"/>
                </a:cubicBezTo>
                <a:cubicBezTo>
                  <a:pt x="549" y="1447"/>
                  <a:pt x="575" y="1457"/>
                  <a:pt x="602" y="1465"/>
                </a:cubicBezTo>
                <a:cubicBezTo>
                  <a:pt x="596" y="1506"/>
                  <a:pt x="595" y="1544"/>
                  <a:pt x="600" y="1576"/>
                </a:cubicBezTo>
                <a:cubicBezTo>
                  <a:pt x="620" y="1581"/>
                  <a:pt x="640" y="1586"/>
                  <a:pt x="660" y="1589"/>
                </a:cubicBezTo>
                <a:cubicBezTo>
                  <a:pt x="680" y="1593"/>
                  <a:pt x="701" y="1596"/>
                  <a:pt x="721" y="1598"/>
                </a:cubicBezTo>
                <a:cubicBezTo>
                  <a:pt x="736" y="1570"/>
                  <a:pt x="750" y="1534"/>
                  <a:pt x="758" y="1493"/>
                </a:cubicBezTo>
                <a:cubicBezTo>
                  <a:pt x="786" y="1495"/>
                  <a:pt x="814" y="1495"/>
                  <a:pt x="842" y="1494"/>
                </a:cubicBezTo>
                <a:cubicBezTo>
                  <a:pt x="850" y="1534"/>
                  <a:pt x="863" y="1571"/>
                  <a:pt x="878" y="1599"/>
                </a:cubicBezTo>
                <a:cubicBezTo>
                  <a:pt x="919" y="1595"/>
                  <a:pt x="959" y="1588"/>
                  <a:pt x="999" y="1578"/>
                </a:cubicBezTo>
                <a:cubicBezTo>
                  <a:pt x="1004" y="1547"/>
                  <a:pt x="1004" y="1508"/>
                  <a:pt x="998" y="1467"/>
                </a:cubicBezTo>
                <a:cubicBezTo>
                  <a:pt x="1025" y="1459"/>
                  <a:pt x="1051" y="1450"/>
                  <a:pt x="1077" y="1439"/>
                </a:cubicBezTo>
                <a:cubicBezTo>
                  <a:pt x="1098" y="1474"/>
                  <a:pt x="1123" y="1504"/>
                  <a:pt x="1147" y="1525"/>
                </a:cubicBezTo>
                <a:cubicBezTo>
                  <a:pt x="1184" y="1508"/>
                  <a:pt x="1220" y="1487"/>
                  <a:pt x="1253" y="1464"/>
                </a:cubicBezTo>
                <a:cubicBezTo>
                  <a:pt x="1248" y="1433"/>
                  <a:pt x="1234" y="1397"/>
                  <a:pt x="1214" y="1360"/>
                </a:cubicBezTo>
                <a:cubicBezTo>
                  <a:pt x="1237" y="1344"/>
                  <a:pt x="1259" y="1326"/>
                  <a:pt x="1279" y="1306"/>
                </a:cubicBezTo>
                <a:cubicBezTo>
                  <a:pt x="1311" y="1333"/>
                  <a:pt x="1345" y="1352"/>
                  <a:pt x="1374" y="1364"/>
                </a:cubicBezTo>
                <a:cubicBezTo>
                  <a:pt x="1403" y="1335"/>
                  <a:pt x="1430" y="1304"/>
                  <a:pt x="1454" y="1270"/>
                </a:cubicBezTo>
                <a:cubicBezTo>
                  <a:pt x="1438" y="1243"/>
                  <a:pt x="1413" y="1213"/>
                  <a:pt x="1382" y="1186"/>
                </a:cubicBezTo>
                <a:cubicBezTo>
                  <a:pt x="1397" y="1163"/>
                  <a:pt x="1411" y="1138"/>
                  <a:pt x="1424" y="1113"/>
                </a:cubicBezTo>
                <a:cubicBezTo>
                  <a:pt x="1463" y="1127"/>
                  <a:pt x="1501" y="1134"/>
                  <a:pt x="1533" y="1135"/>
                </a:cubicBezTo>
                <a:cubicBezTo>
                  <a:pt x="1550" y="1098"/>
                  <a:pt x="1564" y="1059"/>
                  <a:pt x="1576" y="1019"/>
                </a:cubicBezTo>
                <a:cubicBezTo>
                  <a:pt x="1551" y="999"/>
                  <a:pt x="1517" y="980"/>
                  <a:pt x="1479" y="965"/>
                </a:cubicBezTo>
                <a:close/>
                <a:moveTo>
                  <a:pt x="700" y="1370"/>
                </a:moveTo>
                <a:cubicBezTo>
                  <a:pt x="384" y="1313"/>
                  <a:pt x="175" y="1011"/>
                  <a:pt x="232" y="696"/>
                </a:cubicBezTo>
                <a:cubicBezTo>
                  <a:pt x="290" y="380"/>
                  <a:pt x="592" y="171"/>
                  <a:pt x="907" y="228"/>
                </a:cubicBezTo>
                <a:cubicBezTo>
                  <a:pt x="1223" y="286"/>
                  <a:pt x="1432" y="588"/>
                  <a:pt x="1374" y="903"/>
                </a:cubicBezTo>
                <a:cubicBezTo>
                  <a:pt x="1317" y="1218"/>
                  <a:pt x="1015" y="1428"/>
                  <a:pt x="700" y="1370"/>
                </a:cubicBez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21110908">
            <a:off x="4435997" y="3552239"/>
            <a:ext cx="764922" cy="7649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/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55522" y="2099156"/>
            <a:ext cx="1787243" cy="1783088"/>
          </a:xfrm>
          <a:custGeom>
            <a:avLst/>
            <a:gdLst>
              <a:gd name="T0" fmla="*/ 1487 w 1607"/>
              <a:gd name="T1" fmla="*/ 924 h 1599"/>
              <a:gd name="T2" fmla="*/ 1604 w 1607"/>
              <a:gd name="T3" fmla="*/ 865 h 1599"/>
              <a:gd name="T4" fmla="*/ 1495 w 1607"/>
              <a:gd name="T5" fmla="*/ 724 h 1599"/>
              <a:gd name="T6" fmla="*/ 1578 w 1607"/>
              <a:gd name="T7" fmla="*/ 587 h 1599"/>
              <a:gd name="T8" fmla="*/ 1427 w 1607"/>
              <a:gd name="T9" fmla="*/ 492 h 1599"/>
              <a:gd name="T10" fmla="*/ 1459 w 1607"/>
              <a:gd name="T11" fmla="*/ 335 h 1599"/>
              <a:gd name="T12" fmla="*/ 1284 w 1607"/>
              <a:gd name="T13" fmla="*/ 297 h 1599"/>
              <a:gd name="T14" fmla="*/ 1260 w 1607"/>
              <a:gd name="T15" fmla="*/ 139 h 1599"/>
              <a:gd name="T16" fmla="*/ 1084 w 1607"/>
              <a:gd name="T17" fmla="*/ 163 h 1599"/>
              <a:gd name="T18" fmla="*/ 1007 w 1607"/>
              <a:gd name="T19" fmla="*/ 23 h 1599"/>
              <a:gd name="T20" fmla="*/ 886 w 1607"/>
              <a:gd name="T21" fmla="*/ 1 h 1599"/>
              <a:gd name="T22" fmla="*/ 765 w 1607"/>
              <a:gd name="T23" fmla="*/ 105 h 1599"/>
              <a:gd name="T24" fmla="*/ 608 w 1607"/>
              <a:gd name="T25" fmla="*/ 20 h 1599"/>
              <a:gd name="T26" fmla="*/ 530 w 1607"/>
              <a:gd name="T27" fmla="*/ 160 h 1599"/>
              <a:gd name="T28" fmla="*/ 353 w 1607"/>
              <a:gd name="T29" fmla="*/ 134 h 1599"/>
              <a:gd name="T30" fmla="*/ 328 w 1607"/>
              <a:gd name="T31" fmla="*/ 292 h 1599"/>
              <a:gd name="T32" fmla="*/ 153 w 1607"/>
              <a:gd name="T33" fmla="*/ 328 h 1599"/>
              <a:gd name="T34" fmla="*/ 183 w 1607"/>
              <a:gd name="T35" fmla="*/ 486 h 1599"/>
              <a:gd name="T36" fmla="*/ 31 w 1607"/>
              <a:gd name="T37" fmla="*/ 579 h 1599"/>
              <a:gd name="T38" fmla="*/ 119 w 1607"/>
              <a:gd name="T39" fmla="*/ 675 h 1599"/>
              <a:gd name="T40" fmla="*/ 3 w 1607"/>
              <a:gd name="T41" fmla="*/ 734 h 1599"/>
              <a:gd name="T42" fmla="*/ 112 w 1607"/>
              <a:gd name="T43" fmla="*/ 875 h 1599"/>
              <a:gd name="T44" fmla="*/ 29 w 1607"/>
              <a:gd name="T45" fmla="*/ 1011 h 1599"/>
              <a:gd name="T46" fmla="*/ 180 w 1607"/>
              <a:gd name="T47" fmla="*/ 1107 h 1599"/>
              <a:gd name="T48" fmla="*/ 148 w 1607"/>
              <a:gd name="T49" fmla="*/ 1263 h 1599"/>
              <a:gd name="T50" fmla="*/ 322 w 1607"/>
              <a:gd name="T51" fmla="*/ 1301 h 1599"/>
              <a:gd name="T52" fmla="*/ 346 w 1607"/>
              <a:gd name="T53" fmla="*/ 1460 h 1599"/>
              <a:gd name="T54" fmla="*/ 523 w 1607"/>
              <a:gd name="T55" fmla="*/ 1436 h 1599"/>
              <a:gd name="T56" fmla="*/ 600 w 1607"/>
              <a:gd name="T57" fmla="*/ 1576 h 1599"/>
              <a:gd name="T58" fmla="*/ 721 w 1607"/>
              <a:gd name="T59" fmla="*/ 1598 h 1599"/>
              <a:gd name="T60" fmla="*/ 842 w 1607"/>
              <a:gd name="T61" fmla="*/ 1494 h 1599"/>
              <a:gd name="T62" fmla="*/ 999 w 1607"/>
              <a:gd name="T63" fmla="*/ 1578 h 1599"/>
              <a:gd name="T64" fmla="*/ 1077 w 1607"/>
              <a:gd name="T65" fmla="*/ 1439 h 1599"/>
              <a:gd name="T66" fmla="*/ 1253 w 1607"/>
              <a:gd name="T67" fmla="*/ 1464 h 1599"/>
              <a:gd name="T68" fmla="*/ 1279 w 1607"/>
              <a:gd name="T69" fmla="*/ 1306 h 1599"/>
              <a:gd name="T70" fmla="*/ 1454 w 1607"/>
              <a:gd name="T71" fmla="*/ 1270 h 1599"/>
              <a:gd name="T72" fmla="*/ 1424 w 1607"/>
              <a:gd name="T73" fmla="*/ 1113 h 1599"/>
              <a:gd name="T74" fmla="*/ 1576 w 1607"/>
              <a:gd name="T75" fmla="*/ 1019 h 1599"/>
              <a:gd name="T76" fmla="*/ 700 w 1607"/>
              <a:gd name="T77" fmla="*/ 1370 h 1599"/>
              <a:gd name="T78" fmla="*/ 907 w 1607"/>
              <a:gd name="T79" fmla="*/ 228 h 1599"/>
              <a:gd name="T80" fmla="*/ 700 w 1607"/>
              <a:gd name="T81" fmla="*/ 1370 h 15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7" h="1599">
                <a:moveTo>
                  <a:pt x="1479" y="965"/>
                </a:moveTo>
                <a:cubicBezTo>
                  <a:pt x="1482" y="951"/>
                  <a:pt x="1485" y="937"/>
                  <a:pt x="1487" y="924"/>
                </a:cubicBezTo>
                <a:cubicBezTo>
                  <a:pt x="1490" y="910"/>
                  <a:pt x="1492" y="896"/>
                  <a:pt x="1494" y="882"/>
                </a:cubicBezTo>
                <a:cubicBezTo>
                  <a:pt x="1535" y="881"/>
                  <a:pt x="1573" y="875"/>
                  <a:pt x="1604" y="865"/>
                </a:cubicBezTo>
                <a:cubicBezTo>
                  <a:pt x="1607" y="824"/>
                  <a:pt x="1607" y="782"/>
                  <a:pt x="1604" y="742"/>
                </a:cubicBezTo>
                <a:cubicBezTo>
                  <a:pt x="1574" y="731"/>
                  <a:pt x="1536" y="725"/>
                  <a:pt x="1495" y="724"/>
                </a:cubicBezTo>
                <a:cubicBezTo>
                  <a:pt x="1492" y="696"/>
                  <a:pt x="1487" y="668"/>
                  <a:pt x="1481" y="641"/>
                </a:cubicBezTo>
                <a:cubicBezTo>
                  <a:pt x="1519" y="626"/>
                  <a:pt x="1553" y="607"/>
                  <a:pt x="1578" y="587"/>
                </a:cubicBezTo>
                <a:cubicBezTo>
                  <a:pt x="1567" y="547"/>
                  <a:pt x="1553" y="509"/>
                  <a:pt x="1536" y="472"/>
                </a:cubicBezTo>
                <a:cubicBezTo>
                  <a:pt x="1504" y="472"/>
                  <a:pt x="1466" y="479"/>
                  <a:pt x="1427" y="492"/>
                </a:cubicBezTo>
                <a:cubicBezTo>
                  <a:pt x="1415" y="467"/>
                  <a:pt x="1401" y="442"/>
                  <a:pt x="1385" y="419"/>
                </a:cubicBezTo>
                <a:cubicBezTo>
                  <a:pt x="1417" y="392"/>
                  <a:pt x="1442" y="362"/>
                  <a:pt x="1459" y="335"/>
                </a:cubicBezTo>
                <a:cubicBezTo>
                  <a:pt x="1435" y="302"/>
                  <a:pt x="1409" y="270"/>
                  <a:pt x="1380" y="241"/>
                </a:cubicBezTo>
                <a:cubicBezTo>
                  <a:pt x="1350" y="252"/>
                  <a:pt x="1317" y="271"/>
                  <a:pt x="1284" y="297"/>
                </a:cubicBezTo>
                <a:cubicBezTo>
                  <a:pt x="1264" y="278"/>
                  <a:pt x="1243" y="260"/>
                  <a:pt x="1220" y="243"/>
                </a:cubicBezTo>
                <a:cubicBezTo>
                  <a:pt x="1240" y="206"/>
                  <a:pt x="1254" y="170"/>
                  <a:pt x="1260" y="139"/>
                </a:cubicBezTo>
                <a:cubicBezTo>
                  <a:pt x="1227" y="116"/>
                  <a:pt x="1192" y="95"/>
                  <a:pt x="1154" y="77"/>
                </a:cubicBezTo>
                <a:cubicBezTo>
                  <a:pt x="1130" y="98"/>
                  <a:pt x="1105" y="127"/>
                  <a:pt x="1084" y="163"/>
                </a:cubicBezTo>
                <a:cubicBezTo>
                  <a:pt x="1058" y="152"/>
                  <a:pt x="1032" y="142"/>
                  <a:pt x="1005" y="134"/>
                </a:cubicBezTo>
                <a:cubicBezTo>
                  <a:pt x="1011" y="93"/>
                  <a:pt x="1012" y="54"/>
                  <a:pt x="1007" y="23"/>
                </a:cubicBezTo>
                <a:cubicBezTo>
                  <a:pt x="987" y="17"/>
                  <a:pt x="967" y="13"/>
                  <a:pt x="947" y="9"/>
                </a:cubicBezTo>
                <a:cubicBezTo>
                  <a:pt x="927" y="6"/>
                  <a:pt x="906" y="3"/>
                  <a:pt x="886" y="1"/>
                </a:cubicBezTo>
                <a:cubicBezTo>
                  <a:pt x="870" y="29"/>
                  <a:pt x="857" y="65"/>
                  <a:pt x="849" y="106"/>
                </a:cubicBezTo>
                <a:cubicBezTo>
                  <a:pt x="821" y="104"/>
                  <a:pt x="793" y="103"/>
                  <a:pt x="765" y="105"/>
                </a:cubicBezTo>
                <a:cubicBezTo>
                  <a:pt x="757" y="64"/>
                  <a:pt x="744" y="28"/>
                  <a:pt x="729" y="0"/>
                </a:cubicBezTo>
                <a:cubicBezTo>
                  <a:pt x="688" y="3"/>
                  <a:pt x="647" y="10"/>
                  <a:pt x="608" y="20"/>
                </a:cubicBezTo>
                <a:cubicBezTo>
                  <a:pt x="603" y="52"/>
                  <a:pt x="603" y="91"/>
                  <a:pt x="609" y="132"/>
                </a:cubicBezTo>
                <a:cubicBezTo>
                  <a:pt x="582" y="140"/>
                  <a:pt x="556" y="149"/>
                  <a:pt x="530" y="160"/>
                </a:cubicBezTo>
                <a:cubicBezTo>
                  <a:pt x="509" y="124"/>
                  <a:pt x="484" y="95"/>
                  <a:pt x="460" y="73"/>
                </a:cubicBezTo>
                <a:cubicBezTo>
                  <a:pt x="423" y="91"/>
                  <a:pt x="387" y="111"/>
                  <a:pt x="353" y="134"/>
                </a:cubicBezTo>
                <a:cubicBezTo>
                  <a:pt x="359" y="166"/>
                  <a:pt x="373" y="202"/>
                  <a:pt x="392" y="239"/>
                </a:cubicBezTo>
                <a:cubicBezTo>
                  <a:pt x="370" y="255"/>
                  <a:pt x="348" y="273"/>
                  <a:pt x="328" y="292"/>
                </a:cubicBezTo>
                <a:cubicBezTo>
                  <a:pt x="295" y="266"/>
                  <a:pt x="262" y="246"/>
                  <a:pt x="233" y="235"/>
                </a:cubicBezTo>
                <a:cubicBezTo>
                  <a:pt x="204" y="264"/>
                  <a:pt x="177" y="295"/>
                  <a:pt x="153" y="328"/>
                </a:cubicBezTo>
                <a:cubicBezTo>
                  <a:pt x="169" y="356"/>
                  <a:pt x="194" y="385"/>
                  <a:pt x="225" y="413"/>
                </a:cubicBezTo>
                <a:cubicBezTo>
                  <a:pt x="210" y="436"/>
                  <a:pt x="196" y="460"/>
                  <a:pt x="183" y="486"/>
                </a:cubicBezTo>
                <a:cubicBezTo>
                  <a:pt x="144" y="472"/>
                  <a:pt x="106" y="465"/>
                  <a:pt x="74" y="464"/>
                </a:cubicBezTo>
                <a:cubicBezTo>
                  <a:pt x="57" y="501"/>
                  <a:pt x="43" y="539"/>
                  <a:pt x="31" y="579"/>
                </a:cubicBezTo>
                <a:cubicBezTo>
                  <a:pt x="56" y="599"/>
                  <a:pt x="89" y="619"/>
                  <a:pt x="128" y="634"/>
                </a:cubicBezTo>
                <a:cubicBezTo>
                  <a:pt x="125" y="647"/>
                  <a:pt x="122" y="661"/>
                  <a:pt x="119" y="675"/>
                </a:cubicBezTo>
                <a:cubicBezTo>
                  <a:pt x="117" y="689"/>
                  <a:pt x="115" y="703"/>
                  <a:pt x="113" y="717"/>
                </a:cubicBezTo>
                <a:cubicBezTo>
                  <a:pt x="72" y="717"/>
                  <a:pt x="33" y="724"/>
                  <a:pt x="3" y="734"/>
                </a:cubicBezTo>
                <a:cubicBezTo>
                  <a:pt x="0" y="775"/>
                  <a:pt x="0" y="816"/>
                  <a:pt x="2" y="857"/>
                </a:cubicBezTo>
                <a:cubicBezTo>
                  <a:pt x="33" y="867"/>
                  <a:pt x="71" y="874"/>
                  <a:pt x="112" y="875"/>
                </a:cubicBezTo>
                <a:cubicBezTo>
                  <a:pt x="115" y="903"/>
                  <a:pt x="120" y="931"/>
                  <a:pt x="126" y="958"/>
                </a:cubicBezTo>
                <a:cubicBezTo>
                  <a:pt x="87" y="973"/>
                  <a:pt x="54" y="992"/>
                  <a:pt x="29" y="1011"/>
                </a:cubicBezTo>
                <a:cubicBezTo>
                  <a:pt x="40" y="1051"/>
                  <a:pt x="54" y="1090"/>
                  <a:pt x="70" y="1127"/>
                </a:cubicBezTo>
                <a:cubicBezTo>
                  <a:pt x="102" y="1127"/>
                  <a:pt x="140" y="1120"/>
                  <a:pt x="180" y="1107"/>
                </a:cubicBezTo>
                <a:cubicBezTo>
                  <a:pt x="192" y="1132"/>
                  <a:pt x="206" y="1156"/>
                  <a:pt x="221" y="1180"/>
                </a:cubicBezTo>
                <a:cubicBezTo>
                  <a:pt x="190" y="1207"/>
                  <a:pt x="165" y="1236"/>
                  <a:pt x="148" y="1263"/>
                </a:cubicBezTo>
                <a:cubicBezTo>
                  <a:pt x="172" y="1297"/>
                  <a:pt x="198" y="1329"/>
                  <a:pt x="227" y="1358"/>
                </a:cubicBezTo>
                <a:cubicBezTo>
                  <a:pt x="257" y="1347"/>
                  <a:pt x="290" y="1327"/>
                  <a:pt x="322" y="1301"/>
                </a:cubicBezTo>
                <a:cubicBezTo>
                  <a:pt x="343" y="1321"/>
                  <a:pt x="364" y="1339"/>
                  <a:pt x="387" y="1356"/>
                </a:cubicBezTo>
                <a:cubicBezTo>
                  <a:pt x="366" y="1392"/>
                  <a:pt x="353" y="1428"/>
                  <a:pt x="346" y="1460"/>
                </a:cubicBezTo>
                <a:cubicBezTo>
                  <a:pt x="380" y="1483"/>
                  <a:pt x="415" y="1504"/>
                  <a:pt x="452" y="1522"/>
                </a:cubicBezTo>
                <a:cubicBezTo>
                  <a:pt x="477" y="1501"/>
                  <a:pt x="502" y="1471"/>
                  <a:pt x="523" y="1436"/>
                </a:cubicBezTo>
                <a:cubicBezTo>
                  <a:pt x="549" y="1447"/>
                  <a:pt x="575" y="1457"/>
                  <a:pt x="602" y="1465"/>
                </a:cubicBezTo>
                <a:cubicBezTo>
                  <a:pt x="596" y="1506"/>
                  <a:pt x="595" y="1544"/>
                  <a:pt x="600" y="1576"/>
                </a:cubicBezTo>
                <a:cubicBezTo>
                  <a:pt x="620" y="1581"/>
                  <a:pt x="640" y="1586"/>
                  <a:pt x="660" y="1589"/>
                </a:cubicBezTo>
                <a:cubicBezTo>
                  <a:pt x="680" y="1593"/>
                  <a:pt x="701" y="1596"/>
                  <a:pt x="721" y="1598"/>
                </a:cubicBezTo>
                <a:cubicBezTo>
                  <a:pt x="736" y="1570"/>
                  <a:pt x="750" y="1534"/>
                  <a:pt x="758" y="1493"/>
                </a:cubicBezTo>
                <a:cubicBezTo>
                  <a:pt x="786" y="1495"/>
                  <a:pt x="814" y="1495"/>
                  <a:pt x="842" y="1494"/>
                </a:cubicBezTo>
                <a:cubicBezTo>
                  <a:pt x="850" y="1534"/>
                  <a:pt x="863" y="1571"/>
                  <a:pt x="878" y="1599"/>
                </a:cubicBezTo>
                <a:cubicBezTo>
                  <a:pt x="919" y="1595"/>
                  <a:pt x="959" y="1588"/>
                  <a:pt x="999" y="1578"/>
                </a:cubicBezTo>
                <a:cubicBezTo>
                  <a:pt x="1004" y="1547"/>
                  <a:pt x="1004" y="1508"/>
                  <a:pt x="998" y="1467"/>
                </a:cubicBezTo>
                <a:cubicBezTo>
                  <a:pt x="1025" y="1459"/>
                  <a:pt x="1051" y="1450"/>
                  <a:pt x="1077" y="1439"/>
                </a:cubicBezTo>
                <a:cubicBezTo>
                  <a:pt x="1098" y="1474"/>
                  <a:pt x="1123" y="1504"/>
                  <a:pt x="1147" y="1525"/>
                </a:cubicBezTo>
                <a:cubicBezTo>
                  <a:pt x="1184" y="1508"/>
                  <a:pt x="1220" y="1487"/>
                  <a:pt x="1253" y="1464"/>
                </a:cubicBezTo>
                <a:cubicBezTo>
                  <a:pt x="1248" y="1433"/>
                  <a:pt x="1234" y="1397"/>
                  <a:pt x="1214" y="1360"/>
                </a:cubicBezTo>
                <a:cubicBezTo>
                  <a:pt x="1237" y="1344"/>
                  <a:pt x="1259" y="1326"/>
                  <a:pt x="1279" y="1306"/>
                </a:cubicBezTo>
                <a:cubicBezTo>
                  <a:pt x="1311" y="1333"/>
                  <a:pt x="1345" y="1352"/>
                  <a:pt x="1374" y="1364"/>
                </a:cubicBezTo>
                <a:cubicBezTo>
                  <a:pt x="1403" y="1335"/>
                  <a:pt x="1430" y="1304"/>
                  <a:pt x="1454" y="1270"/>
                </a:cubicBezTo>
                <a:cubicBezTo>
                  <a:pt x="1438" y="1243"/>
                  <a:pt x="1413" y="1213"/>
                  <a:pt x="1382" y="1186"/>
                </a:cubicBezTo>
                <a:cubicBezTo>
                  <a:pt x="1397" y="1163"/>
                  <a:pt x="1411" y="1138"/>
                  <a:pt x="1424" y="1113"/>
                </a:cubicBezTo>
                <a:cubicBezTo>
                  <a:pt x="1463" y="1127"/>
                  <a:pt x="1501" y="1134"/>
                  <a:pt x="1533" y="1135"/>
                </a:cubicBezTo>
                <a:cubicBezTo>
                  <a:pt x="1550" y="1098"/>
                  <a:pt x="1564" y="1059"/>
                  <a:pt x="1576" y="1019"/>
                </a:cubicBezTo>
                <a:cubicBezTo>
                  <a:pt x="1551" y="999"/>
                  <a:pt x="1517" y="980"/>
                  <a:pt x="1479" y="965"/>
                </a:cubicBezTo>
                <a:close/>
                <a:moveTo>
                  <a:pt x="700" y="1370"/>
                </a:moveTo>
                <a:cubicBezTo>
                  <a:pt x="384" y="1313"/>
                  <a:pt x="175" y="1011"/>
                  <a:pt x="232" y="696"/>
                </a:cubicBezTo>
                <a:cubicBezTo>
                  <a:pt x="290" y="380"/>
                  <a:pt x="592" y="171"/>
                  <a:pt x="907" y="228"/>
                </a:cubicBezTo>
                <a:cubicBezTo>
                  <a:pt x="1223" y="286"/>
                  <a:pt x="1432" y="588"/>
                  <a:pt x="1374" y="903"/>
                </a:cubicBezTo>
                <a:cubicBezTo>
                  <a:pt x="1317" y="1218"/>
                  <a:pt x="1015" y="1428"/>
                  <a:pt x="700" y="1370"/>
                </a:cubicBezTo>
                <a:close/>
              </a:path>
            </a:pathLst>
          </a:custGeom>
          <a:solidFill>
            <a:schemeClr val="accent1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5640933" y="2480770"/>
            <a:ext cx="1019867" cy="10198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/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 rot="21110908">
            <a:off x="6781590" y="3266205"/>
            <a:ext cx="1340470" cy="1337354"/>
          </a:xfrm>
          <a:custGeom>
            <a:avLst/>
            <a:gdLst>
              <a:gd name="T0" fmla="*/ 1487 w 1607"/>
              <a:gd name="T1" fmla="*/ 924 h 1599"/>
              <a:gd name="T2" fmla="*/ 1604 w 1607"/>
              <a:gd name="T3" fmla="*/ 865 h 1599"/>
              <a:gd name="T4" fmla="*/ 1495 w 1607"/>
              <a:gd name="T5" fmla="*/ 724 h 1599"/>
              <a:gd name="T6" fmla="*/ 1578 w 1607"/>
              <a:gd name="T7" fmla="*/ 587 h 1599"/>
              <a:gd name="T8" fmla="*/ 1427 w 1607"/>
              <a:gd name="T9" fmla="*/ 492 h 1599"/>
              <a:gd name="T10" fmla="*/ 1459 w 1607"/>
              <a:gd name="T11" fmla="*/ 335 h 1599"/>
              <a:gd name="T12" fmla="*/ 1284 w 1607"/>
              <a:gd name="T13" fmla="*/ 297 h 1599"/>
              <a:gd name="T14" fmla="*/ 1260 w 1607"/>
              <a:gd name="T15" fmla="*/ 139 h 1599"/>
              <a:gd name="T16" fmla="*/ 1084 w 1607"/>
              <a:gd name="T17" fmla="*/ 163 h 1599"/>
              <a:gd name="T18" fmla="*/ 1007 w 1607"/>
              <a:gd name="T19" fmla="*/ 23 h 1599"/>
              <a:gd name="T20" fmla="*/ 886 w 1607"/>
              <a:gd name="T21" fmla="*/ 1 h 1599"/>
              <a:gd name="T22" fmla="*/ 765 w 1607"/>
              <a:gd name="T23" fmla="*/ 105 h 1599"/>
              <a:gd name="T24" fmla="*/ 608 w 1607"/>
              <a:gd name="T25" fmla="*/ 20 h 1599"/>
              <a:gd name="T26" fmla="*/ 530 w 1607"/>
              <a:gd name="T27" fmla="*/ 160 h 1599"/>
              <a:gd name="T28" fmla="*/ 353 w 1607"/>
              <a:gd name="T29" fmla="*/ 134 h 1599"/>
              <a:gd name="T30" fmla="*/ 328 w 1607"/>
              <a:gd name="T31" fmla="*/ 292 h 1599"/>
              <a:gd name="T32" fmla="*/ 153 w 1607"/>
              <a:gd name="T33" fmla="*/ 328 h 1599"/>
              <a:gd name="T34" fmla="*/ 183 w 1607"/>
              <a:gd name="T35" fmla="*/ 486 h 1599"/>
              <a:gd name="T36" fmla="*/ 31 w 1607"/>
              <a:gd name="T37" fmla="*/ 579 h 1599"/>
              <a:gd name="T38" fmla="*/ 119 w 1607"/>
              <a:gd name="T39" fmla="*/ 675 h 1599"/>
              <a:gd name="T40" fmla="*/ 3 w 1607"/>
              <a:gd name="T41" fmla="*/ 734 h 1599"/>
              <a:gd name="T42" fmla="*/ 112 w 1607"/>
              <a:gd name="T43" fmla="*/ 875 h 1599"/>
              <a:gd name="T44" fmla="*/ 29 w 1607"/>
              <a:gd name="T45" fmla="*/ 1011 h 1599"/>
              <a:gd name="T46" fmla="*/ 180 w 1607"/>
              <a:gd name="T47" fmla="*/ 1107 h 1599"/>
              <a:gd name="T48" fmla="*/ 148 w 1607"/>
              <a:gd name="T49" fmla="*/ 1263 h 1599"/>
              <a:gd name="T50" fmla="*/ 322 w 1607"/>
              <a:gd name="T51" fmla="*/ 1301 h 1599"/>
              <a:gd name="T52" fmla="*/ 346 w 1607"/>
              <a:gd name="T53" fmla="*/ 1460 h 1599"/>
              <a:gd name="T54" fmla="*/ 523 w 1607"/>
              <a:gd name="T55" fmla="*/ 1436 h 1599"/>
              <a:gd name="T56" fmla="*/ 600 w 1607"/>
              <a:gd name="T57" fmla="*/ 1576 h 1599"/>
              <a:gd name="T58" fmla="*/ 721 w 1607"/>
              <a:gd name="T59" fmla="*/ 1598 h 1599"/>
              <a:gd name="T60" fmla="*/ 842 w 1607"/>
              <a:gd name="T61" fmla="*/ 1494 h 1599"/>
              <a:gd name="T62" fmla="*/ 999 w 1607"/>
              <a:gd name="T63" fmla="*/ 1578 h 1599"/>
              <a:gd name="T64" fmla="*/ 1077 w 1607"/>
              <a:gd name="T65" fmla="*/ 1439 h 1599"/>
              <a:gd name="T66" fmla="*/ 1253 w 1607"/>
              <a:gd name="T67" fmla="*/ 1464 h 1599"/>
              <a:gd name="T68" fmla="*/ 1279 w 1607"/>
              <a:gd name="T69" fmla="*/ 1306 h 1599"/>
              <a:gd name="T70" fmla="*/ 1454 w 1607"/>
              <a:gd name="T71" fmla="*/ 1270 h 1599"/>
              <a:gd name="T72" fmla="*/ 1424 w 1607"/>
              <a:gd name="T73" fmla="*/ 1113 h 1599"/>
              <a:gd name="T74" fmla="*/ 1576 w 1607"/>
              <a:gd name="T75" fmla="*/ 1019 h 1599"/>
              <a:gd name="T76" fmla="*/ 700 w 1607"/>
              <a:gd name="T77" fmla="*/ 1370 h 1599"/>
              <a:gd name="T78" fmla="*/ 907 w 1607"/>
              <a:gd name="T79" fmla="*/ 228 h 1599"/>
              <a:gd name="T80" fmla="*/ 700 w 1607"/>
              <a:gd name="T81" fmla="*/ 1370 h 15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7" h="1599">
                <a:moveTo>
                  <a:pt x="1479" y="965"/>
                </a:moveTo>
                <a:cubicBezTo>
                  <a:pt x="1482" y="951"/>
                  <a:pt x="1485" y="937"/>
                  <a:pt x="1487" y="924"/>
                </a:cubicBezTo>
                <a:cubicBezTo>
                  <a:pt x="1490" y="910"/>
                  <a:pt x="1492" y="896"/>
                  <a:pt x="1494" y="882"/>
                </a:cubicBezTo>
                <a:cubicBezTo>
                  <a:pt x="1535" y="881"/>
                  <a:pt x="1573" y="875"/>
                  <a:pt x="1604" y="865"/>
                </a:cubicBezTo>
                <a:cubicBezTo>
                  <a:pt x="1607" y="824"/>
                  <a:pt x="1607" y="782"/>
                  <a:pt x="1604" y="742"/>
                </a:cubicBezTo>
                <a:cubicBezTo>
                  <a:pt x="1574" y="731"/>
                  <a:pt x="1536" y="725"/>
                  <a:pt x="1495" y="724"/>
                </a:cubicBezTo>
                <a:cubicBezTo>
                  <a:pt x="1492" y="696"/>
                  <a:pt x="1487" y="668"/>
                  <a:pt x="1481" y="641"/>
                </a:cubicBezTo>
                <a:cubicBezTo>
                  <a:pt x="1519" y="626"/>
                  <a:pt x="1553" y="607"/>
                  <a:pt x="1578" y="587"/>
                </a:cubicBezTo>
                <a:cubicBezTo>
                  <a:pt x="1567" y="547"/>
                  <a:pt x="1553" y="509"/>
                  <a:pt x="1536" y="472"/>
                </a:cubicBezTo>
                <a:cubicBezTo>
                  <a:pt x="1504" y="472"/>
                  <a:pt x="1466" y="479"/>
                  <a:pt x="1427" y="492"/>
                </a:cubicBezTo>
                <a:cubicBezTo>
                  <a:pt x="1415" y="467"/>
                  <a:pt x="1401" y="442"/>
                  <a:pt x="1385" y="419"/>
                </a:cubicBezTo>
                <a:cubicBezTo>
                  <a:pt x="1417" y="392"/>
                  <a:pt x="1442" y="362"/>
                  <a:pt x="1459" y="335"/>
                </a:cubicBezTo>
                <a:cubicBezTo>
                  <a:pt x="1435" y="302"/>
                  <a:pt x="1409" y="270"/>
                  <a:pt x="1380" y="241"/>
                </a:cubicBezTo>
                <a:cubicBezTo>
                  <a:pt x="1350" y="252"/>
                  <a:pt x="1317" y="271"/>
                  <a:pt x="1284" y="297"/>
                </a:cubicBezTo>
                <a:cubicBezTo>
                  <a:pt x="1264" y="278"/>
                  <a:pt x="1243" y="260"/>
                  <a:pt x="1220" y="243"/>
                </a:cubicBezTo>
                <a:cubicBezTo>
                  <a:pt x="1240" y="206"/>
                  <a:pt x="1254" y="170"/>
                  <a:pt x="1260" y="139"/>
                </a:cubicBezTo>
                <a:cubicBezTo>
                  <a:pt x="1227" y="116"/>
                  <a:pt x="1192" y="95"/>
                  <a:pt x="1154" y="77"/>
                </a:cubicBezTo>
                <a:cubicBezTo>
                  <a:pt x="1130" y="98"/>
                  <a:pt x="1105" y="127"/>
                  <a:pt x="1084" y="163"/>
                </a:cubicBezTo>
                <a:cubicBezTo>
                  <a:pt x="1058" y="152"/>
                  <a:pt x="1032" y="142"/>
                  <a:pt x="1005" y="134"/>
                </a:cubicBezTo>
                <a:cubicBezTo>
                  <a:pt x="1011" y="93"/>
                  <a:pt x="1012" y="54"/>
                  <a:pt x="1007" y="23"/>
                </a:cubicBezTo>
                <a:cubicBezTo>
                  <a:pt x="987" y="17"/>
                  <a:pt x="967" y="13"/>
                  <a:pt x="947" y="9"/>
                </a:cubicBezTo>
                <a:cubicBezTo>
                  <a:pt x="927" y="6"/>
                  <a:pt x="906" y="3"/>
                  <a:pt x="886" y="1"/>
                </a:cubicBezTo>
                <a:cubicBezTo>
                  <a:pt x="870" y="29"/>
                  <a:pt x="857" y="65"/>
                  <a:pt x="849" y="106"/>
                </a:cubicBezTo>
                <a:cubicBezTo>
                  <a:pt x="821" y="104"/>
                  <a:pt x="793" y="103"/>
                  <a:pt x="765" y="105"/>
                </a:cubicBezTo>
                <a:cubicBezTo>
                  <a:pt x="757" y="64"/>
                  <a:pt x="744" y="28"/>
                  <a:pt x="729" y="0"/>
                </a:cubicBezTo>
                <a:cubicBezTo>
                  <a:pt x="688" y="3"/>
                  <a:pt x="647" y="10"/>
                  <a:pt x="608" y="20"/>
                </a:cubicBezTo>
                <a:cubicBezTo>
                  <a:pt x="603" y="52"/>
                  <a:pt x="603" y="91"/>
                  <a:pt x="609" y="132"/>
                </a:cubicBezTo>
                <a:cubicBezTo>
                  <a:pt x="582" y="140"/>
                  <a:pt x="556" y="149"/>
                  <a:pt x="530" y="160"/>
                </a:cubicBezTo>
                <a:cubicBezTo>
                  <a:pt x="509" y="124"/>
                  <a:pt x="484" y="95"/>
                  <a:pt x="460" y="73"/>
                </a:cubicBezTo>
                <a:cubicBezTo>
                  <a:pt x="423" y="91"/>
                  <a:pt x="387" y="111"/>
                  <a:pt x="353" y="134"/>
                </a:cubicBezTo>
                <a:cubicBezTo>
                  <a:pt x="359" y="166"/>
                  <a:pt x="373" y="202"/>
                  <a:pt x="392" y="239"/>
                </a:cubicBezTo>
                <a:cubicBezTo>
                  <a:pt x="370" y="255"/>
                  <a:pt x="348" y="273"/>
                  <a:pt x="328" y="292"/>
                </a:cubicBezTo>
                <a:cubicBezTo>
                  <a:pt x="295" y="266"/>
                  <a:pt x="262" y="246"/>
                  <a:pt x="233" y="235"/>
                </a:cubicBezTo>
                <a:cubicBezTo>
                  <a:pt x="204" y="264"/>
                  <a:pt x="177" y="295"/>
                  <a:pt x="153" y="328"/>
                </a:cubicBezTo>
                <a:cubicBezTo>
                  <a:pt x="169" y="356"/>
                  <a:pt x="194" y="385"/>
                  <a:pt x="225" y="413"/>
                </a:cubicBezTo>
                <a:cubicBezTo>
                  <a:pt x="210" y="436"/>
                  <a:pt x="196" y="460"/>
                  <a:pt x="183" y="486"/>
                </a:cubicBezTo>
                <a:cubicBezTo>
                  <a:pt x="144" y="472"/>
                  <a:pt x="106" y="465"/>
                  <a:pt x="74" y="464"/>
                </a:cubicBezTo>
                <a:cubicBezTo>
                  <a:pt x="57" y="501"/>
                  <a:pt x="43" y="539"/>
                  <a:pt x="31" y="579"/>
                </a:cubicBezTo>
                <a:cubicBezTo>
                  <a:pt x="56" y="599"/>
                  <a:pt x="89" y="619"/>
                  <a:pt x="128" y="634"/>
                </a:cubicBezTo>
                <a:cubicBezTo>
                  <a:pt x="125" y="647"/>
                  <a:pt x="122" y="661"/>
                  <a:pt x="119" y="675"/>
                </a:cubicBezTo>
                <a:cubicBezTo>
                  <a:pt x="117" y="689"/>
                  <a:pt x="115" y="703"/>
                  <a:pt x="113" y="717"/>
                </a:cubicBezTo>
                <a:cubicBezTo>
                  <a:pt x="72" y="717"/>
                  <a:pt x="33" y="724"/>
                  <a:pt x="3" y="734"/>
                </a:cubicBezTo>
                <a:cubicBezTo>
                  <a:pt x="0" y="775"/>
                  <a:pt x="0" y="816"/>
                  <a:pt x="2" y="857"/>
                </a:cubicBezTo>
                <a:cubicBezTo>
                  <a:pt x="33" y="867"/>
                  <a:pt x="71" y="874"/>
                  <a:pt x="112" y="875"/>
                </a:cubicBezTo>
                <a:cubicBezTo>
                  <a:pt x="115" y="903"/>
                  <a:pt x="120" y="931"/>
                  <a:pt x="126" y="958"/>
                </a:cubicBezTo>
                <a:cubicBezTo>
                  <a:pt x="87" y="973"/>
                  <a:pt x="54" y="992"/>
                  <a:pt x="29" y="1011"/>
                </a:cubicBezTo>
                <a:cubicBezTo>
                  <a:pt x="40" y="1051"/>
                  <a:pt x="54" y="1090"/>
                  <a:pt x="70" y="1127"/>
                </a:cubicBezTo>
                <a:cubicBezTo>
                  <a:pt x="102" y="1127"/>
                  <a:pt x="140" y="1120"/>
                  <a:pt x="180" y="1107"/>
                </a:cubicBezTo>
                <a:cubicBezTo>
                  <a:pt x="192" y="1132"/>
                  <a:pt x="206" y="1156"/>
                  <a:pt x="221" y="1180"/>
                </a:cubicBezTo>
                <a:cubicBezTo>
                  <a:pt x="190" y="1207"/>
                  <a:pt x="165" y="1236"/>
                  <a:pt x="148" y="1263"/>
                </a:cubicBezTo>
                <a:cubicBezTo>
                  <a:pt x="172" y="1297"/>
                  <a:pt x="198" y="1329"/>
                  <a:pt x="227" y="1358"/>
                </a:cubicBezTo>
                <a:cubicBezTo>
                  <a:pt x="257" y="1347"/>
                  <a:pt x="290" y="1327"/>
                  <a:pt x="322" y="1301"/>
                </a:cubicBezTo>
                <a:cubicBezTo>
                  <a:pt x="343" y="1321"/>
                  <a:pt x="364" y="1339"/>
                  <a:pt x="387" y="1356"/>
                </a:cubicBezTo>
                <a:cubicBezTo>
                  <a:pt x="366" y="1392"/>
                  <a:pt x="353" y="1428"/>
                  <a:pt x="346" y="1460"/>
                </a:cubicBezTo>
                <a:cubicBezTo>
                  <a:pt x="380" y="1483"/>
                  <a:pt x="415" y="1504"/>
                  <a:pt x="452" y="1522"/>
                </a:cubicBezTo>
                <a:cubicBezTo>
                  <a:pt x="477" y="1501"/>
                  <a:pt x="502" y="1471"/>
                  <a:pt x="523" y="1436"/>
                </a:cubicBezTo>
                <a:cubicBezTo>
                  <a:pt x="549" y="1447"/>
                  <a:pt x="575" y="1457"/>
                  <a:pt x="602" y="1465"/>
                </a:cubicBezTo>
                <a:cubicBezTo>
                  <a:pt x="596" y="1506"/>
                  <a:pt x="595" y="1544"/>
                  <a:pt x="600" y="1576"/>
                </a:cubicBezTo>
                <a:cubicBezTo>
                  <a:pt x="620" y="1581"/>
                  <a:pt x="640" y="1586"/>
                  <a:pt x="660" y="1589"/>
                </a:cubicBezTo>
                <a:cubicBezTo>
                  <a:pt x="680" y="1593"/>
                  <a:pt x="701" y="1596"/>
                  <a:pt x="721" y="1598"/>
                </a:cubicBezTo>
                <a:cubicBezTo>
                  <a:pt x="736" y="1570"/>
                  <a:pt x="750" y="1534"/>
                  <a:pt x="758" y="1493"/>
                </a:cubicBezTo>
                <a:cubicBezTo>
                  <a:pt x="786" y="1495"/>
                  <a:pt x="814" y="1495"/>
                  <a:pt x="842" y="1494"/>
                </a:cubicBezTo>
                <a:cubicBezTo>
                  <a:pt x="850" y="1534"/>
                  <a:pt x="863" y="1571"/>
                  <a:pt x="878" y="1599"/>
                </a:cubicBezTo>
                <a:cubicBezTo>
                  <a:pt x="919" y="1595"/>
                  <a:pt x="959" y="1588"/>
                  <a:pt x="999" y="1578"/>
                </a:cubicBezTo>
                <a:cubicBezTo>
                  <a:pt x="1004" y="1547"/>
                  <a:pt x="1004" y="1508"/>
                  <a:pt x="998" y="1467"/>
                </a:cubicBezTo>
                <a:cubicBezTo>
                  <a:pt x="1025" y="1459"/>
                  <a:pt x="1051" y="1450"/>
                  <a:pt x="1077" y="1439"/>
                </a:cubicBezTo>
                <a:cubicBezTo>
                  <a:pt x="1098" y="1474"/>
                  <a:pt x="1123" y="1504"/>
                  <a:pt x="1147" y="1525"/>
                </a:cubicBezTo>
                <a:cubicBezTo>
                  <a:pt x="1184" y="1508"/>
                  <a:pt x="1220" y="1487"/>
                  <a:pt x="1253" y="1464"/>
                </a:cubicBezTo>
                <a:cubicBezTo>
                  <a:pt x="1248" y="1433"/>
                  <a:pt x="1234" y="1397"/>
                  <a:pt x="1214" y="1360"/>
                </a:cubicBezTo>
                <a:cubicBezTo>
                  <a:pt x="1237" y="1344"/>
                  <a:pt x="1259" y="1326"/>
                  <a:pt x="1279" y="1306"/>
                </a:cubicBezTo>
                <a:cubicBezTo>
                  <a:pt x="1311" y="1333"/>
                  <a:pt x="1345" y="1352"/>
                  <a:pt x="1374" y="1364"/>
                </a:cubicBezTo>
                <a:cubicBezTo>
                  <a:pt x="1403" y="1335"/>
                  <a:pt x="1430" y="1304"/>
                  <a:pt x="1454" y="1270"/>
                </a:cubicBezTo>
                <a:cubicBezTo>
                  <a:pt x="1438" y="1243"/>
                  <a:pt x="1413" y="1213"/>
                  <a:pt x="1382" y="1186"/>
                </a:cubicBezTo>
                <a:cubicBezTo>
                  <a:pt x="1397" y="1163"/>
                  <a:pt x="1411" y="1138"/>
                  <a:pt x="1424" y="1113"/>
                </a:cubicBezTo>
                <a:cubicBezTo>
                  <a:pt x="1463" y="1127"/>
                  <a:pt x="1501" y="1134"/>
                  <a:pt x="1533" y="1135"/>
                </a:cubicBezTo>
                <a:cubicBezTo>
                  <a:pt x="1550" y="1098"/>
                  <a:pt x="1564" y="1059"/>
                  <a:pt x="1576" y="1019"/>
                </a:cubicBezTo>
                <a:cubicBezTo>
                  <a:pt x="1551" y="999"/>
                  <a:pt x="1517" y="980"/>
                  <a:pt x="1479" y="965"/>
                </a:cubicBezTo>
                <a:close/>
                <a:moveTo>
                  <a:pt x="700" y="1370"/>
                </a:moveTo>
                <a:cubicBezTo>
                  <a:pt x="384" y="1313"/>
                  <a:pt x="175" y="1011"/>
                  <a:pt x="232" y="696"/>
                </a:cubicBezTo>
                <a:cubicBezTo>
                  <a:pt x="290" y="380"/>
                  <a:pt x="592" y="171"/>
                  <a:pt x="907" y="228"/>
                </a:cubicBezTo>
                <a:cubicBezTo>
                  <a:pt x="1223" y="286"/>
                  <a:pt x="1432" y="588"/>
                  <a:pt x="1374" y="903"/>
                </a:cubicBezTo>
                <a:cubicBezTo>
                  <a:pt x="1317" y="1218"/>
                  <a:pt x="1015" y="1428"/>
                  <a:pt x="700" y="1370"/>
                </a:cubicBez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21110908">
            <a:off x="7070643" y="3552239"/>
            <a:ext cx="764922" cy="7649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/>
          </a:p>
        </p:txBody>
      </p:sp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8017289" y="2831107"/>
            <a:ext cx="1053586" cy="1051137"/>
            <a:chOff x="8017289" y="2831107"/>
            <a:chExt cx="1053586" cy="1051137"/>
          </a:xfrm>
        </p:grpSpPr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017289" y="2831107"/>
              <a:ext cx="1053586" cy="1051137"/>
            </a:xfrm>
            <a:custGeom>
              <a:avLst/>
              <a:gdLst>
                <a:gd name="T0" fmla="*/ 1487 w 1607"/>
                <a:gd name="T1" fmla="*/ 924 h 1599"/>
                <a:gd name="T2" fmla="*/ 1604 w 1607"/>
                <a:gd name="T3" fmla="*/ 865 h 1599"/>
                <a:gd name="T4" fmla="*/ 1495 w 1607"/>
                <a:gd name="T5" fmla="*/ 724 h 1599"/>
                <a:gd name="T6" fmla="*/ 1578 w 1607"/>
                <a:gd name="T7" fmla="*/ 587 h 1599"/>
                <a:gd name="T8" fmla="*/ 1427 w 1607"/>
                <a:gd name="T9" fmla="*/ 492 h 1599"/>
                <a:gd name="T10" fmla="*/ 1459 w 1607"/>
                <a:gd name="T11" fmla="*/ 335 h 1599"/>
                <a:gd name="T12" fmla="*/ 1284 w 1607"/>
                <a:gd name="T13" fmla="*/ 297 h 1599"/>
                <a:gd name="T14" fmla="*/ 1260 w 1607"/>
                <a:gd name="T15" fmla="*/ 139 h 1599"/>
                <a:gd name="T16" fmla="*/ 1084 w 1607"/>
                <a:gd name="T17" fmla="*/ 163 h 1599"/>
                <a:gd name="T18" fmla="*/ 1007 w 1607"/>
                <a:gd name="T19" fmla="*/ 23 h 1599"/>
                <a:gd name="T20" fmla="*/ 886 w 1607"/>
                <a:gd name="T21" fmla="*/ 1 h 1599"/>
                <a:gd name="T22" fmla="*/ 765 w 1607"/>
                <a:gd name="T23" fmla="*/ 105 h 1599"/>
                <a:gd name="T24" fmla="*/ 608 w 1607"/>
                <a:gd name="T25" fmla="*/ 20 h 1599"/>
                <a:gd name="T26" fmla="*/ 530 w 1607"/>
                <a:gd name="T27" fmla="*/ 160 h 1599"/>
                <a:gd name="T28" fmla="*/ 353 w 1607"/>
                <a:gd name="T29" fmla="*/ 134 h 1599"/>
                <a:gd name="T30" fmla="*/ 328 w 1607"/>
                <a:gd name="T31" fmla="*/ 292 h 1599"/>
                <a:gd name="T32" fmla="*/ 153 w 1607"/>
                <a:gd name="T33" fmla="*/ 328 h 1599"/>
                <a:gd name="T34" fmla="*/ 183 w 1607"/>
                <a:gd name="T35" fmla="*/ 486 h 1599"/>
                <a:gd name="T36" fmla="*/ 31 w 1607"/>
                <a:gd name="T37" fmla="*/ 579 h 1599"/>
                <a:gd name="T38" fmla="*/ 119 w 1607"/>
                <a:gd name="T39" fmla="*/ 675 h 1599"/>
                <a:gd name="T40" fmla="*/ 3 w 1607"/>
                <a:gd name="T41" fmla="*/ 734 h 1599"/>
                <a:gd name="T42" fmla="*/ 112 w 1607"/>
                <a:gd name="T43" fmla="*/ 875 h 1599"/>
                <a:gd name="T44" fmla="*/ 29 w 1607"/>
                <a:gd name="T45" fmla="*/ 1011 h 1599"/>
                <a:gd name="T46" fmla="*/ 180 w 1607"/>
                <a:gd name="T47" fmla="*/ 1107 h 1599"/>
                <a:gd name="T48" fmla="*/ 148 w 1607"/>
                <a:gd name="T49" fmla="*/ 1263 h 1599"/>
                <a:gd name="T50" fmla="*/ 322 w 1607"/>
                <a:gd name="T51" fmla="*/ 1301 h 1599"/>
                <a:gd name="T52" fmla="*/ 346 w 1607"/>
                <a:gd name="T53" fmla="*/ 1460 h 1599"/>
                <a:gd name="T54" fmla="*/ 523 w 1607"/>
                <a:gd name="T55" fmla="*/ 1436 h 1599"/>
                <a:gd name="T56" fmla="*/ 600 w 1607"/>
                <a:gd name="T57" fmla="*/ 1576 h 1599"/>
                <a:gd name="T58" fmla="*/ 721 w 1607"/>
                <a:gd name="T59" fmla="*/ 1598 h 1599"/>
                <a:gd name="T60" fmla="*/ 842 w 1607"/>
                <a:gd name="T61" fmla="*/ 1494 h 1599"/>
                <a:gd name="T62" fmla="*/ 999 w 1607"/>
                <a:gd name="T63" fmla="*/ 1578 h 1599"/>
                <a:gd name="T64" fmla="*/ 1077 w 1607"/>
                <a:gd name="T65" fmla="*/ 1439 h 1599"/>
                <a:gd name="T66" fmla="*/ 1253 w 1607"/>
                <a:gd name="T67" fmla="*/ 1464 h 1599"/>
                <a:gd name="T68" fmla="*/ 1279 w 1607"/>
                <a:gd name="T69" fmla="*/ 1306 h 1599"/>
                <a:gd name="T70" fmla="*/ 1454 w 1607"/>
                <a:gd name="T71" fmla="*/ 1270 h 1599"/>
                <a:gd name="T72" fmla="*/ 1424 w 1607"/>
                <a:gd name="T73" fmla="*/ 1113 h 1599"/>
                <a:gd name="T74" fmla="*/ 1576 w 1607"/>
                <a:gd name="T75" fmla="*/ 1019 h 1599"/>
                <a:gd name="T76" fmla="*/ 700 w 1607"/>
                <a:gd name="T77" fmla="*/ 1370 h 1599"/>
                <a:gd name="T78" fmla="*/ 907 w 1607"/>
                <a:gd name="T79" fmla="*/ 228 h 1599"/>
                <a:gd name="T80" fmla="*/ 700 w 1607"/>
                <a:gd name="T81" fmla="*/ 137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7" h="1599">
                  <a:moveTo>
                    <a:pt x="1479" y="965"/>
                  </a:moveTo>
                  <a:cubicBezTo>
                    <a:pt x="1482" y="951"/>
                    <a:pt x="1485" y="937"/>
                    <a:pt x="1487" y="924"/>
                  </a:cubicBezTo>
                  <a:cubicBezTo>
                    <a:pt x="1490" y="910"/>
                    <a:pt x="1492" y="896"/>
                    <a:pt x="1494" y="882"/>
                  </a:cubicBezTo>
                  <a:cubicBezTo>
                    <a:pt x="1535" y="881"/>
                    <a:pt x="1573" y="875"/>
                    <a:pt x="1604" y="865"/>
                  </a:cubicBezTo>
                  <a:cubicBezTo>
                    <a:pt x="1607" y="824"/>
                    <a:pt x="1607" y="782"/>
                    <a:pt x="1604" y="742"/>
                  </a:cubicBezTo>
                  <a:cubicBezTo>
                    <a:pt x="1574" y="731"/>
                    <a:pt x="1536" y="725"/>
                    <a:pt x="1495" y="724"/>
                  </a:cubicBezTo>
                  <a:cubicBezTo>
                    <a:pt x="1492" y="696"/>
                    <a:pt x="1487" y="668"/>
                    <a:pt x="1481" y="641"/>
                  </a:cubicBezTo>
                  <a:cubicBezTo>
                    <a:pt x="1519" y="626"/>
                    <a:pt x="1553" y="607"/>
                    <a:pt x="1578" y="587"/>
                  </a:cubicBezTo>
                  <a:cubicBezTo>
                    <a:pt x="1567" y="547"/>
                    <a:pt x="1553" y="509"/>
                    <a:pt x="1536" y="472"/>
                  </a:cubicBezTo>
                  <a:cubicBezTo>
                    <a:pt x="1504" y="472"/>
                    <a:pt x="1466" y="479"/>
                    <a:pt x="1427" y="492"/>
                  </a:cubicBezTo>
                  <a:cubicBezTo>
                    <a:pt x="1415" y="467"/>
                    <a:pt x="1401" y="442"/>
                    <a:pt x="1385" y="419"/>
                  </a:cubicBezTo>
                  <a:cubicBezTo>
                    <a:pt x="1417" y="392"/>
                    <a:pt x="1442" y="362"/>
                    <a:pt x="1459" y="335"/>
                  </a:cubicBezTo>
                  <a:cubicBezTo>
                    <a:pt x="1435" y="302"/>
                    <a:pt x="1409" y="270"/>
                    <a:pt x="1380" y="241"/>
                  </a:cubicBezTo>
                  <a:cubicBezTo>
                    <a:pt x="1350" y="252"/>
                    <a:pt x="1317" y="271"/>
                    <a:pt x="1284" y="297"/>
                  </a:cubicBezTo>
                  <a:cubicBezTo>
                    <a:pt x="1264" y="278"/>
                    <a:pt x="1243" y="260"/>
                    <a:pt x="1220" y="243"/>
                  </a:cubicBezTo>
                  <a:cubicBezTo>
                    <a:pt x="1240" y="206"/>
                    <a:pt x="1254" y="170"/>
                    <a:pt x="1260" y="139"/>
                  </a:cubicBezTo>
                  <a:cubicBezTo>
                    <a:pt x="1227" y="116"/>
                    <a:pt x="1192" y="95"/>
                    <a:pt x="1154" y="77"/>
                  </a:cubicBezTo>
                  <a:cubicBezTo>
                    <a:pt x="1130" y="98"/>
                    <a:pt x="1105" y="127"/>
                    <a:pt x="1084" y="163"/>
                  </a:cubicBezTo>
                  <a:cubicBezTo>
                    <a:pt x="1058" y="152"/>
                    <a:pt x="1032" y="142"/>
                    <a:pt x="1005" y="134"/>
                  </a:cubicBezTo>
                  <a:cubicBezTo>
                    <a:pt x="1011" y="93"/>
                    <a:pt x="1012" y="54"/>
                    <a:pt x="1007" y="23"/>
                  </a:cubicBezTo>
                  <a:cubicBezTo>
                    <a:pt x="987" y="17"/>
                    <a:pt x="967" y="13"/>
                    <a:pt x="947" y="9"/>
                  </a:cubicBezTo>
                  <a:cubicBezTo>
                    <a:pt x="927" y="6"/>
                    <a:pt x="906" y="3"/>
                    <a:pt x="886" y="1"/>
                  </a:cubicBezTo>
                  <a:cubicBezTo>
                    <a:pt x="870" y="29"/>
                    <a:pt x="857" y="65"/>
                    <a:pt x="849" y="106"/>
                  </a:cubicBezTo>
                  <a:cubicBezTo>
                    <a:pt x="821" y="104"/>
                    <a:pt x="793" y="103"/>
                    <a:pt x="765" y="105"/>
                  </a:cubicBezTo>
                  <a:cubicBezTo>
                    <a:pt x="757" y="64"/>
                    <a:pt x="744" y="28"/>
                    <a:pt x="729" y="0"/>
                  </a:cubicBezTo>
                  <a:cubicBezTo>
                    <a:pt x="688" y="3"/>
                    <a:pt x="647" y="10"/>
                    <a:pt x="608" y="20"/>
                  </a:cubicBezTo>
                  <a:cubicBezTo>
                    <a:pt x="603" y="52"/>
                    <a:pt x="603" y="91"/>
                    <a:pt x="609" y="132"/>
                  </a:cubicBezTo>
                  <a:cubicBezTo>
                    <a:pt x="582" y="140"/>
                    <a:pt x="556" y="149"/>
                    <a:pt x="530" y="160"/>
                  </a:cubicBezTo>
                  <a:cubicBezTo>
                    <a:pt x="509" y="124"/>
                    <a:pt x="484" y="95"/>
                    <a:pt x="460" y="73"/>
                  </a:cubicBezTo>
                  <a:cubicBezTo>
                    <a:pt x="423" y="91"/>
                    <a:pt x="387" y="111"/>
                    <a:pt x="353" y="134"/>
                  </a:cubicBezTo>
                  <a:cubicBezTo>
                    <a:pt x="359" y="166"/>
                    <a:pt x="373" y="202"/>
                    <a:pt x="392" y="239"/>
                  </a:cubicBezTo>
                  <a:cubicBezTo>
                    <a:pt x="370" y="255"/>
                    <a:pt x="348" y="273"/>
                    <a:pt x="328" y="292"/>
                  </a:cubicBezTo>
                  <a:cubicBezTo>
                    <a:pt x="295" y="266"/>
                    <a:pt x="262" y="246"/>
                    <a:pt x="233" y="235"/>
                  </a:cubicBezTo>
                  <a:cubicBezTo>
                    <a:pt x="204" y="264"/>
                    <a:pt x="177" y="295"/>
                    <a:pt x="153" y="328"/>
                  </a:cubicBezTo>
                  <a:cubicBezTo>
                    <a:pt x="169" y="356"/>
                    <a:pt x="194" y="385"/>
                    <a:pt x="225" y="413"/>
                  </a:cubicBezTo>
                  <a:cubicBezTo>
                    <a:pt x="210" y="436"/>
                    <a:pt x="196" y="460"/>
                    <a:pt x="183" y="486"/>
                  </a:cubicBezTo>
                  <a:cubicBezTo>
                    <a:pt x="144" y="472"/>
                    <a:pt x="106" y="465"/>
                    <a:pt x="74" y="464"/>
                  </a:cubicBezTo>
                  <a:cubicBezTo>
                    <a:pt x="57" y="501"/>
                    <a:pt x="43" y="539"/>
                    <a:pt x="31" y="579"/>
                  </a:cubicBezTo>
                  <a:cubicBezTo>
                    <a:pt x="56" y="599"/>
                    <a:pt x="89" y="619"/>
                    <a:pt x="128" y="634"/>
                  </a:cubicBezTo>
                  <a:cubicBezTo>
                    <a:pt x="125" y="647"/>
                    <a:pt x="122" y="661"/>
                    <a:pt x="119" y="675"/>
                  </a:cubicBezTo>
                  <a:cubicBezTo>
                    <a:pt x="117" y="689"/>
                    <a:pt x="115" y="703"/>
                    <a:pt x="113" y="717"/>
                  </a:cubicBezTo>
                  <a:cubicBezTo>
                    <a:pt x="72" y="717"/>
                    <a:pt x="33" y="724"/>
                    <a:pt x="3" y="734"/>
                  </a:cubicBezTo>
                  <a:cubicBezTo>
                    <a:pt x="0" y="775"/>
                    <a:pt x="0" y="816"/>
                    <a:pt x="2" y="857"/>
                  </a:cubicBezTo>
                  <a:cubicBezTo>
                    <a:pt x="33" y="867"/>
                    <a:pt x="71" y="874"/>
                    <a:pt x="112" y="875"/>
                  </a:cubicBezTo>
                  <a:cubicBezTo>
                    <a:pt x="115" y="903"/>
                    <a:pt x="120" y="931"/>
                    <a:pt x="126" y="958"/>
                  </a:cubicBezTo>
                  <a:cubicBezTo>
                    <a:pt x="87" y="973"/>
                    <a:pt x="54" y="992"/>
                    <a:pt x="29" y="1011"/>
                  </a:cubicBezTo>
                  <a:cubicBezTo>
                    <a:pt x="40" y="1051"/>
                    <a:pt x="54" y="1090"/>
                    <a:pt x="70" y="1127"/>
                  </a:cubicBezTo>
                  <a:cubicBezTo>
                    <a:pt x="102" y="1127"/>
                    <a:pt x="140" y="1120"/>
                    <a:pt x="180" y="1107"/>
                  </a:cubicBezTo>
                  <a:cubicBezTo>
                    <a:pt x="192" y="1132"/>
                    <a:pt x="206" y="1156"/>
                    <a:pt x="221" y="1180"/>
                  </a:cubicBezTo>
                  <a:cubicBezTo>
                    <a:pt x="190" y="1207"/>
                    <a:pt x="165" y="1236"/>
                    <a:pt x="148" y="1263"/>
                  </a:cubicBezTo>
                  <a:cubicBezTo>
                    <a:pt x="172" y="1297"/>
                    <a:pt x="198" y="1329"/>
                    <a:pt x="227" y="1358"/>
                  </a:cubicBezTo>
                  <a:cubicBezTo>
                    <a:pt x="257" y="1347"/>
                    <a:pt x="290" y="1327"/>
                    <a:pt x="322" y="1301"/>
                  </a:cubicBezTo>
                  <a:cubicBezTo>
                    <a:pt x="343" y="1321"/>
                    <a:pt x="364" y="1339"/>
                    <a:pt x="387" y="1356"/>
                  </a:cubicBezTo>
                  <a:cubicBezTo>
                    <a:pt x="366" y="1392"/>
                    <a:pt x="353" y="1428"/>
                    <a:pt x="346" y="1460"/>
                  </a:cubicBezTo>
                  <a:cubicBezTo>
                    <a:pt x="380" y="1483"/>
                    <a:pt x="415" y="1504"/>
                    <a:pt x="452" y="1522"/>
                  </a:cubicBezTo>
                  <a:cubicBezTo>
                    <a:pt x="477" y="1501"/>
                    <a:pt x="502" y="1471"/>
                    <a:pt x="523" y="1436"/>
                  </a:cubicBezTo>
                  <a:cubicBezTo>
                    <a:pt x="549" y="1447"/>
                    <a:pt x="575" y="1457"/>
                    <a:pt x="602" y="1465"/>
                  </a:cubicBezTo>
                  <a:cubicBezTo>
                    <a:pt x="596" y="1506"/>
                    <a:pt x="595" y="1544"/>
                    <a:pt x="600" y="1576"/>
                  </a:cubicBezTo>
                  <a:cubicBezTo>
                    <a:pt x="620" y="1581"/>
                    <a:pt x="640" y="1586"/>
                    <a:pt x="660" y="1589"/>
                  </a:cubicBezTo>
                  <a:cubicBezTo>
                    <a:pt x="680" y="1593"/>
                    <a:pt x="701" y="1596"/>
                    <a:pt x="721" y="1598"/>
                  </a:cubicBezTo>
                  <a:cubicBezTo>
                    <a:pt x="736" y="1570"/>
                    <a:pt x="750" y="1534"/>
                    <a:pt x="758" y="1493"/>
                  </a:cubicBezTo>
                  <a:cubicBezTo>
                    <a:pt x="786" y="1495"/>
                    <a:pt x="814" y="1495"/>
                    <a:pt x="842" y="1494"/>
                  </a:cubicBezTo>
                  <a:cubicBezTo>
                    <a:pt x="850" y="1534"/>
                    <a:pt x="863" y="1571"/>
                    <a:pt x="878" y="1599"/>
                  </a:cubicBezTo>
                  <a:cubicBezTo>
                    <a:pt x="919" y="1595"/>
                    <a:pt x="959" y="1588"/>
                    <a:pt x="999" y="1578"/>
                  </a:cubicBezTo>
                  <a:cubicBezTo>
                    <a:pt x="1004" y="1547"/>
                    <a:pt x="1004" y="1508"/>
                    <a:pt x="998" y="1467"/>
                  </a:cubicBezTo>
                  <a:cubicBezTo>
                    <a:pt x="1025" y="1459"/>
                    <a:pt x="1051" y="1450"/>
                    <a:pt x="1077" y="1439"/>
                  </a:cubicBezTo>
                  <a:cubicBezTo>
                    <a:pt x="1098" y="1474"/>
                    <a:pt x="1123" y="1504"/>
                    <a:pt x="1147" y="1525"/>
                  </a:cubicBezTo>
                  <a:cubicBezTo>
                    <a:pt x="1184" y="1508"/>
                    <a:pt x="1220" y="1487"/>
                    <a:pt x="1253" y="1464"/>
                  </a:cubicBezTo>
                  <a:cubicBezTo>
                    <a:pt x="1248" y="1433"/>
                    <a:pt x="1234" y="1397"/>
                    <a:pt x="1214" y="1360"/>
                  </a:cubicBezTo>
                  <a:cubicBezTo>
                    <a:pt x="1237" y="1344"/>
                    <a:pt x="1259" y="1326"/>
                    <a:pt x="1279" y="1306"/>
                  </a:cubicBezTo>
                  <a:cubicBezTo>
                    <a:pt x="1311" y="1333"/>
                    <a:pt x="1345" y="1352"/>
                    <a:pt x="1374" y="1364"/>
                  </a:cubicBezTo>
                  <a:cubicBezTo>
                    <a:pt x="1403" y="1335"/>
                    <a:pt x="1430" y="1304"/>
                    <a:pt x="1454" y="1270"/>
                  </a:cubicBezTo>
                  <a:cubicBezTo>
                    <a:pt x="1438" y="1243"/>
                    <a:pt x="1413" y="1213"/>
                    <a:pt x="1382" y="1186"/>
                  </a:cubicBezTo>
                  <a:cubicBezTo>
                    <a:pt x="1397" y="1163"/>
                    <a:pt x="1411" y="1138"/>
                    <a:pt x="1424" y="1113"/>
                  </a:cubicBezTo>
                  <a:cubicBezTo>
                    <a:pt x="1463" y="1127"/>
                    <a:pt x="1501" y="1134"/>
                    <a:pt x="1533" y="1135"/>
                  </a:cubicBezTo>
                  <a:cubicBezTo>
                    <a:pt x="1550" y="1098"/>
                    <a:pt x="1564" y="1059"/>
                    <a:pt x="1576" y="1019"/>
                  </a:cubicBezTo>
                  <a:cubicBezTo>
                    <a:pt x="1551" y="999"/>
                    <a:pt x="1517" y="980"/>
                    <a:pt x="1479" y="965"/>
                  </a:cubicBezTo>
                  <a:close/>
                  <a:moveTo>
                    <a:pt x="700" y="1370"/>
                  </a:moveTo>
                  <a:cubicBezTo>
                    <a:pt x="384" y="1313"/>
                    <a:pt x="175" y="1011"/>
                    <a:pt x="232" y="696"/>
                  </a:cubicBezTo>
                  <a:cubicBezTo>
                    <a:pt x="290" y="380"/>
                    <a:pt x="592" y="171"/>
                    <a:pt x="907" y="228"/>
                  </a:cubicBezTo>
                  <a:cubicBezTo>
                    <a:pt x="1223" y="286"/>
                    <a:pt x="1432" y="588"/>
                    <a:pt x="1374" y="903"/>
                  </a:cubicBezTo>
                  <a:cubicBezTo>
                    <a:pt x="1317" y="1218"/>
                    <a:pt x="1015" y="1428"/>
                    <a:pt x="700" y="1370"/>
                  </a:cubicBezTo>
                  <a:close/>
                </a:path>
              </a:pathLst>
            </a:custGeom>
            <a:solidFill>
              <a:schemeClr val="accent1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350"/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8244489" y="3056068"/>
              <a:ext cx="601216" cy="6012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350"/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06911" y="3197903"/>
              <a:ext cx="289160" cy="317545"/>
            </a:xfrm>
            <a:custGeom>
              <a:avLst/>
              <a:gdLst>
                <a:gd name="T0" fmla="*/ 55 w 69"/>
                <a:gd name="T1" fmla="*/ 29 h 73"/>
                <a:gd name="T2" fmla="*/ 49 w 69"/>
                <a:gd name="T3" fmla="*/ 20 h 73"/>
                <a:gd name="T4" fmla="*/ 41 w 69"/>
                <a:gd name="T5" fmla="*/ 13 h 73"/>
                <a:gd name="T6" fmla="*/ 39 w 69"/>
                <a:gd name="T7" fmla="*/ 0 h 73"/>
                <a:gd name="T8" fmla="*/ 58 w 69"/>
                <a:gd name="T9" fmla="*/ 11 h 73"/>
                <a:gd name="T10" fmla="*/ 68 w 69"/>
                <a:gd name="T11" fmla="*/ 30 h 73"/>
                <a:gd name="T12" fmla="*/ 61 w 69"/>
                <a:gd name="T13" fmla="*/ 30 h 73"/>
                <a:gd name="T14" fmla="*/ 55 w 69"/>
                <a:gd name="T15" fmla="*/ 14 h 73"/>
                <a:gd name="T16" fmla="*/ 40 w 69"/>
                <a:gd name="T17" fmla="*/ 8 h 73"/>
                <a:gd name="T18" fmla="*/ 61 w 69"/>
                <a:gd name="T19" fmla="*/ 30 h 73"/>
                <a:gd name="T20" fmla="*/ 63 w 69"/>
                <a:gd name="T21" fmla="*/ 43 h 73"/>
                <a:gd name="T22" fmla="*/ 32 w 69"/>
                <a:gd name="T23" fmla="*/ 53 h 73"/>
                <a:gd name="T24" fmla="*/ 32 w 69"/>
                <a:gd name="T25" fmla="*/ 57 h 73"/>
                <a:gd name="T26" fmla="*/ 34 w 69"/>
                <a:gd name="T27" fmla="*/ 72 h 73"/>
                <a:gd name="T28" fmla="*/ 24 w 69"/>
                <a:gd name="T29" fmla="*/ 65 h 73"/>
                <a:gd name="T30" fmla="*/ 21 w 69"/>
                <a:gd name="T31" fmla="*/ 65 h 73"/>
                <a:gd name="T32" fmla="*/ 16 w 69"/>
                <a:gd name="T33" fmla="*/ 69 h 73"/>
                <a:gd name="T34" fmla="*/ 0 w 69"/>
                <a:gd name="T35" fmla="*/ 53 h 73"/>
                <a:gd name="T36" fmla="*/ 15 w 69"/>
                <a:gd name="T37" fmla="*/ 37 h 73"/>
                <a:gd name="T38" fmla="*/ 26 w 69"/>
                <a:gd name="T39" fmla="*/ 6 h 73"/>
                <a:gd name="T40" fmla="*/ 28 w 69"/>
                <a:gd name="T41" fmla="*/ 6 h 73"/>
                <a:gd name="T42" fmla="*/ 7 w 69"/>
                <a:gd name="T43" fmla="*/ 50 h 73"/>
                <a:gd name="T44" fmla="*/ 6 w 69"/>
                <a:gd name="T45" fmla="*/ 50 h 73"/>
                <a:gd name="T46" fmla="*/ 3 w 69"/>
                <a:gd name="T47" fmla="*/ 53 h 73"/>
                <a:gd name="T48" fmla="*/ 17 w 69"/>
                <a:gd name="T49" fmla="*/ 64 h 73"/>
                <a:gd name="T50" fmla="*/ 16 w 69"/>
                <a:gd name="T51" fmla="*/ 65 h 73"/>
                <a:gd name="T52" fmla="*/ 30 w 69"/>
                <a:gd name="T53" fmla="*/ 52 h 73"/>
                <a:gd name="T54" fmla="*/ 8 w 69"/>
                <a:gd name="T55" fmla="*/ 52 h 73"/>
                <a:gd name="T56" fmla="*/ 20 w 69"/>
                <a:gd name="T57" fmla="*/ 61 h 73"/>
                <a:gd name="T58" fmla="*/ 29 w 69"/>
                <a:gd name="T59" fmla="*/ 56 h 73"/>
                <a:gd name="T60" fmla="*/ 22 w 69"/>
                <a:gd name="T61" fmla="*/ 62 h 73"/>
                <a:gd name="T62" fmla="*/ 23 w 69"/>
                <a:gd name="T63" fmla="*/ 62 h 73"/>
                <a:gd name="T64" fmla="*/ 27 w 69"/>
                <a:gd name="T65" fmla="*/ 60 h 73"/>
                <a:gd name="T66" fmla="*/ 36 w 69"/>
                <a:gd name="T67" fmla="*/ 65 h 73"/>
                <a:gd name="T68" fmla="*/ 42 w 69"/>
                <a:gd name="T69" fmla="*/ 27 h 73"/>
                <a:gd name="T70" fmla="*/ 18 w 69"/>
                <a:gd name="T71" fmla="*/ 38 h 73"/>
                <a:gd name="T72" fmla="*/ 28 w 69"/>
                <a:gd name="T73" fmla="*/ 16 h 73"/>
                <a:gd name="T74" fmla="*/ 31 w 69"/>
                <a:gd name="T75" fmla="*/ 51 h 73"/>
                <a:gd name="T76" fmla="*/ 27 w 69"/>
                <a:gd name="T77" fmla="*/ 9 h 73"/>
                <a:gd name="T78" fmla="*/ 60 w 69"/>
                <a:gd name="T79" fmla="*/ 42 h 73"/>
                <a:gd name="T80" fmla="*/ 21 w 69"/>
                <a:gd name="T81" fmla="*/ 48 h 73"/>
                <a:gd name="T82" fmla="*/ 14 w 69"/>
                <a:gd name="T83" fmla="*/ 54 h 73"/>
                <a:gd name="T84" fmla="*/ 12 w 69"/>
                <a:gd name="T85" fmla="*/ 50 h 73"/>
                <a:gd name="T86" fmla="*/ 21 w 69"/>
                <a:gd name="T87" fmla="*/ 47 h 73"/>
                <a:gd name="T88" fmla="*/ 14 w 69"/>
                <a:gd name="T89" fmla="*/ 5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" h="73">
                  <a:moveTo>
                    <a:pt x="51" y="18"/>
                  </a:moveTo>
                  <a:cubicBezTo>
                    <a:pt x="53" y="21"/>
                    <a:pt x="55" y="24"/>
                    <a:pt x="56" y="28"/>
                  </a:cubicBezTo>
                  <a:cubicBezTo>
                    <a:pt x="56" y="28"/>
                    <a:pt x="56" y="29"/>
                    <a:pt x="55" y="29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4" y="29"/>
                    <a:pt x="54" y="29"/>
                    <a:pt x="54" y="28"/>
                  </a:cubicBezTo>
                  <a:cubicBezTo>
                    <a:pt x="53" y="25"/>
                    <a:pt x="51" y="22"/>
                    <a:pt x="49" y="20"/>
                  </a:cubicBezTo>
                  <a:cubicBezTo>
                    <a:pt x="47" y="17"/>
                    <a:pt x="44" y="16"/>
                    <a:pt x="40" y="15"/>
                  </a:cubicBezTo>
                  <a:cubicBezTo>
                    <a:pt x="40" y="15"/>
                    <a:pt x="40" y="14"/>
                    <a:pt x="40" y="14"/>
                  </a:cubicBezTo>
                  <a:cubicBezTo>
                    <a:pt x="40" y="13"/>
                    <a:pt x="40" y="13"/>
                    <a:pt x="41" y="13"/>
                  </a:cubicBezTo>
                  <a:cubicBezTo>
                    <a:pt x="45" y="14"/>
                    <a:pt x="48" y="16"/>
                    <a:pt x="51" y="18"/>
                  </a:cubicBezTo>
                  <a:close/>
                  <a:moveTo>
                    <a:pt x="59" y="9"/>
                  </a:moveTo>
                  <a:cubicBezTo>
                    <a:pt x="54" y="4"/>
                    <a:pt x="47" y="1"/>
                    <a:pt x="39" y="0"/>
                  </a:cubicBezTo>
                  <a:cubicBezTo>
                    <a:pt x="39" y="0"/>
                    <a:pt x="38" y="0"/>
                    <a:pt x="38" y="1"/>
                  </a:cubicBezTo>
                  <a:cubicBezTo>
                    <a:pt x="38" y="2"/>
                    <a:pt x="39" y="2"/>
                    <a:pt x="39" y="2"/>
                  </a:cubicBezTo>
                  <a:cubicBezTo>
                    <a:pt x="46" y="3"/>
                    <a:pt x="53" y="6"/>
                    <a:pt x="58" y="11"/>
                  </a:cubicBezTo>
                  <a:cubicBezTo>
                    <a:pt x="63" y="16"/>
                    <a:pt x="66" y="22"/>
                    <a:pt x="67" y="29"/>
                  </a:cubicBezTo>
                  <a:cubicBezTo>
                    <a:pt x="67" y="30"/>
                    <a:pt x="67" y="30"/>
                    <a:pt x="68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8" y="30"/>
                    <a:pt x="69" y="30"/>
                    <a:pt x="69" y="29"/>
                  </a:cubicBezTo>
                  <a:cubicBezTo>
                    <a:pt x="68" y="22"/>
                    <a:pt x="64" y="15"/>
                    <a:pt x="59" y="9"/>
                  </a:cubicBezTo>
                  <a:close/>
                  <a:moveTo>
                    <a:pt x="61" y="30"/>
                  </a:moveTo>
                  <a:cubicBezTo>
                    <a:pt x="61" y="30"/>
                    <a:pt x="61" y="30"/>
                    <a:pt x="61" y="30"/>
                  </a:cubicBezTo>
                  <a:cubicBezTo>
                    <a:pt x="62" y="30"/>
                    <a:pt x="62" y="29"/>
                    <a:pt x="62" y="28"/>
                  </a:cubicBezTo>
                  <a:cubicBezTo>
                    <a:pt x="61" y="23"/>
                    <a:pt x="59" y="18"/>
                    <a:pt x="55" y="14"/>
                  </a:cubicBezTo>
                  <a:cubicBezTo>
                    <a:pt x="51" y="10"/>
                    <a:pt x="46" y="7"/>
                    <a:pt x="40" y="6"/>
                  </a:cubicBezTo>
                  <a:cubicBezTo>
                    <a:pt x="40" y="6"/>
                    <a:pt x="39" y="7"/>
                    <a:pt x="39" y="7"/>
                  </a:cubicBezTo>
                  <a:cubicBezTo>
                    <a:pt x="39" y="8"/>
                    <a:pt x="39" y="8"/>
                    <a:pt x="40" y="8"/>
                  </a:cubicBezTo>
                  <a:cubicBezTo>
                    <a:pt x="45" y="9"/>
                    <a:pt x="50" y="12"/>
                    <a:pt x="53" y="15"/>
                  </a:cubicBezTo>
                  <a:cubicBezTo>
                    <a:pt x="57" y="19"/>
                    <a:pt x="59" y="24"/>
                    <a:pt x="60" y="29"/>
                  </a:cubicBezTo>
                  <a:cubicBezTo>
                    <a:pt x="60" y="29"/>
                    <a:pt x="61" y="30"/>
                    <a:pt x="61" y="30"/>
                  </a:cubicBezTo>
                  <a:close/>
                  <a:moveTo>
                    <a:pt x="63" y="40"/>
                  </a:moveTo>
                  <a:cubicBezTo>
                    <a:pt x="63" y="41"/>
                    <a:pt x="63" y="41"/>
                    <a:pt x="63" y="42"/>
                  </a:cubicBezTo>
                  <a:cubicBezTo>
                    <a:pt x="63" y="42"/>
                    <a:pt x="63" y="43"/>
                    <a:pt x="63" y="43"/>
                  </a:cubicBezTo>
                  <a:cubicBezTo>
                    <a:pt x="61" y="45"/>
                    <a:pt x="61" y="45"/>
                    <a:pt x="61" y="45"/>
                  </a:cubicBezTo>
                  <a:cubicBezTo>
                    <a:pt x="61" y="45"/>
                    <a:pt x="61" y="45"/>
                    <a:pt x="60" y="45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3" y="55"/>
                    <a:pt x="33" y="56"/>
                    <a:pt x="32" y="57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40" y="65"/>
                    <a:pt x="40" y="66"/>
                    <a:pt x="39" y="67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3" y="73"/>
                    <a:pt x="33" y="73"/>
                    <a:pt x="32" y="73"/>
                  </a:cubicBezTo>
                  <a:cubicBezTo>
                    <a:pt x="32" y="73"/>
                    <a:pt x="31" y="73"/>
                    <a:pt x="31" y="72"/>
                  </a:cubicBezTo>
                  <a:cubicBezTo>
                    <a:pt x="24" y="65"/>
                    <a:pt x="24" y="65"/>
                    <a:pt x="24" y="65"/>
                  </a:cubicBezTo>
                  <a:cubicBezTo>
                    <a:pt x="24" y="65"/>
                    <a:pt x="23" y="65"/>
                    <a:pt x="23" y="65"/>
                  </a:cubicBezTo>
                  <a:cubicBezTo>
                    <a:pt x="22" y="65"/>
                    <a:pt x="22" y="65"/>
                    <a:pt x="21" y="65"/>
                  </a:cubicBezTo>
                  <a:cubicBezTo>
                    <a:pt x="21" y="65"/>
                    <a:pt x="21" y="65"/>
                    <a:pt x="21" y="65"/>
                  </a:cubicBezTo>
                  <a:cubicBezTo>
                    <a:pt x="20" y="65"/>
                    <a:pt x="20" y="65"/>
                    <a:pt x="20" y="65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7" y="69"/>
                    <a:pt x="16" y="69"/>
                    <a:pt x="16" y="69"/>
                  </a:cubicBezTo>
                  <a:cubicBezTo>
                    <a:pt x="15" y="69"/>
                    <a:pt x="15" y="69"/>
                    <a:pt x="15" y="68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3"/>
                    <a:pt x="0" y="53"/>
                  </a:cubicBezTo>
                  <a:cubicBezTo>
                    <a:pt x="0" y="52"/>
                    <a:pt x="0" y="52"/>
                    <a:pt x="0" y="51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4" y="8"/>
                    <a:pt x="24" y="8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5"/>
                    <a:pt x="26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8" y="5"/>
                    <a:pt x="28" y="6"/>
                  </a:cubicBezTo>
                  <a:lnTo>
                    <a:pt x="63" y="40"/>
                  </a:lnTo>
                  <a:close/>
                  <a:moveTo>
                    <a:pt x="6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6" y="50"/>
                  </a:lnTo>
                  <a:close/>
                  <a:moveTo>
                    <a:pt x="5" y="52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4" y="53"/>
                    <a:pt x="4" y="53"/>
                    <a:pt x="4" y="53"/>
                  </a:cubicBezTo>
                  <a:lnTo>
                    <a:pt x="5" y="52"/>
                  </a:lnTo>
                  <a:close/>
                  <a:moveTo>
                    <a:pt x="17" y="64"/>
                  </a:moveTo>
                  <a:cubicBezTo>
                    <a:pt x="7" y="53"/>
                    <a:pt x="7" y="53"/>
                    <a:pt x="7" y="53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16" y="65"/>
                    <a:pt x="16" y="65"/>
                    <a:pt x="16" y="65"/>
                  </a:cubicBezTo>
                  <a:lnTo>
                    <a:pt x="17" y="64"/>
                  </a:lnTo>
                  <a:close/>
                  <a:moveTo>
                    <a:pt x="24" y="57"/>
                  </a:moveTo>
                  <a:cubicBezTo>
                    <a:pt x="30" y="52"/>
                    <a:pt x="30" y="52"/>
                    <a:pt x="30" y="52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20" y="61"/>
                    <a:pt x="20" y="61"/>
                    <a:pt x="20" y="61"/>
                  </a:cubicBezTo>
                  <a:lnTo>
                    <a:pt x="24" y="57"/>
                  </a:lnTo>
                  <a:close/>
                  <a:moveTo>
                    <a:pt x="26" y="59"/>
                  </a:moveTo>
                  <a:cubicBezTo>
                    <a:pt x="29" y="56"/>
                    <a:pt x="29" y="56"/>
                    <a:pt x="29" y="56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3" y="62"/>
                    <a:pt x="23" y="62"/>
                    <a:pt x="23" y="62"/>
                  </a:cubicBezTo>
                  <a:lnTo>
                    <a:pt x="26" y="59"/>
                  </a:lnTo>
                  <a:close/>
                  <a:moveTo>
                    <a:pt x="29" y="58"/>
                  </a:moveTo>
                  <a:cubicBezTo>
                    <a:pt x="27" y="60"/>
                    <a:pt x="27" y="60"/>
                    <a:pt x="27" y="60"/>
                  </a:cubicBezTo>
                  <a:cubicBezTo>
                    <a:pt x="25" y="62"/>
                    <a:pt x="25" y="62"/>
                    <a:pt x="25" y="62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6" y="65"/>
                    <a:pt x="36" y="65"/>
                    <a:pt x="36" y="65"/>
                  </a:cubicBezTo>
                  <a:lnTo>
                    <a:pt x="29" y="58"/>
                  </a:lnTo>
                  <a:close/>
                  <a:moveTo>
                    <a:pt x="58" y="43"/>
                  </a:moveTo>
                  <a:cubicBezTo>
                    <a:pt x="42" y="27"/>
                    <a:pt x="42" y="27"/>
                    <a:pt x="42" y="27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7" y="14"/>
                    <a:pt x="27" y="14"/>
                  </a:cubicBezTo>
                  <a:cubicBezTo>
                    <a:pt x="28" y="15"/>
                    <a:pt x="28" y="15"/>
                    <a:pt x="28" y="16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31" y="51"/>
                    <a:pt x="31" y="51"/>
                    <a:pt x="31" y="51"/>
                  </a:cubicBezTo>
                  <a:lnTo>
                    <a:pt x="58" y="43"/>
                  </a:lnTo>
                  <a:close/>
                  <a:moveTo>
                    <a:pt x="60" y="42"/>
                  </a:move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21" y="47"/>
                  </a:moveTo>
                  <a:cubicBezTo>
                    <a:pt x="21" y="47"/>
                    <a:pt x="21" y="47"/>
                    <a:pt x="21" y="47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5" y="54"/>
                    <a:pt x="15" y="54"/>
                    <a:pt x="14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2"/>
                    <a:pt x="12" y="51"/>
                    <a:pt x="12" y="51"/>
                  </a:cubicBezTo>
                  <a:cubicBezTo>
                    <a:pt x="12" y="51"/>
                    <a:pt x="12" y="51"/>
                    <a:pt x="12" y="50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8" y="45"/>
                    <a:pt x="18" y="45"/>
                    <a:pt x="19" y="45"/>
                  </a:cubicBezTo>
                  <a:lnTo>
                    <a:pt x="21" y="47"/>
                  </a:lnTo>
                  <a:close/>
                  <a:moveTo>
                    <a:pt x="18" y="47"/>
                  </a:moveTo>
                  <a:cubicBezTo>
                    <a:pt x="18" y="47"/>
                    <a:pt x="18" y="47"/>
                    <a:pt x="18" y="47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lnTo>
                    <a:pt x="18" y="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350"/>
            </a:p>
          </p:txBody>
        </p:sp>
      </p:grp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56630" y="2969321"/>
            <a:ext cx="379780" cy="447239"/>
          </a:xfrm>
          <a:custGeom>
            <a:avLst/>
            <a:gdLst>
              <a:gd name="T0" fmla="*/ 41 w 64"/>
              <a:gd name="T1" fmla="*/ 15 h 73"/>
              <a:gd name="T2" fmla="*/ 50 w 64"/>
              <a:gd name="T3" fmla="*/ 2 h 73"/>
              <a:gd name="T4" fmla="*/ 48 w 64"/>
              <a:gd name="T5" fmla="*/ 0 h 73"/>
              <a:gd name="T6" fmla="*/ 15 w 64"/>
              <a:gd name="T7" fmla="*/ 1 h 73"/>
              <a:gd name="T8" fmla="*/ 23 w 64"/>
              <a:gd name="T9" fmla="*/ 15 h 73"/>
              <a:gd name="T10" fmla="*/ 0 w 64"/>
              <a:gd name="T11" fmla="*/ 42 h 73"/>
              <a:gd name="T12" fmla="*/ 8 w 64"/>
              <a:gd name="T13" fmla="*/ 73 h 73"/>
              <a:gd name="T14" fmla="*/ 64 w 64"/>
              <a:gd name="T15" fmla="*/ 66 h 73"/>
              <a:gd name="T16" fmla="*/ 41 w 64"/>
              <a:gd name="T17" fmla="*/ 17 h 73"/>
              <a:gd name="T18" fmla="*/ 38 w 64"/>
              <a:gd name="T19" fmla="*/ 18 h 73"/>
              <a:gd name="T20" fmla="*/ 26 w 64"/>
              <a:gd name="T21" fmla="*/ 16 h 73"/>
              <a:gd name="T22" fmla="*/ 39 w 64"/>
              <a:gd name="T23" fmla="*/ 14 h 73"/>
              <a:gd name="T24" fmla="*/ 26 w 64"/>
              <a:gd name="T25" fmla="*/ 4 h 73"/>
              <a:gd name="T26" fmla="*/ 24 w 64"/>
              <a:gd name="T27" fmla="*/ 4 h 73"/>
              <a:gd name="T28" fmla="*/ 26 w 64"/>
              <a:gd name="T29" fmla="*/ 14 h 73"/>
              <a:gd name="T30" fmla="*/ 46 w 64"/>
              <a:gd name="T31" fmla="*/ 3 h 73"/>
              <a:gd name="T32" fmla="*/ 26 w 64"/>
              <a:gd name="T33" fmla="*/ 20 h 73"/>
              <a:gd name="T34" fmla="*/ 61 w 64"/>
              <a:gd name="T35" fmla="*/ 42 h 73"/>
              <a:gd name="T36" fmla="*/ 56 w 64"/>
              <a:gd name="T37" fmla="*/ 70 h 73"/>
              <a:gd name="T38" fmla="*/ 3 w 64"/>
              <a:gd name="T39" fmla="*/ 66 h 73"/>
              <a:gd name="T40" fmla="*/ 26 w 64"/>
              <a:gd name="T41" fmla="*/ 20 h 73"/>
              <a:gd name="T42" fmla="*/ 7 w 64"/>
              <a:gd name="T43" fmla="*/ 43 h 73"/>
              <a:gd name="T44" fmla="*/ 28 w 64"/>
              <a:gd name="T45" fmla="*/ 24 h 73"/>
              <a:gd name="T46" fmla="*/ 9 w 64"/>
              <a:gd name="T47" fmla="*/ 43 h 73"/>
              <a:gd name="T48" fmla="*/ 13 w 64"/>
              <a:gd name="T49" fmla="*/ 65 h 73"/>
              <a:gd name="T50" fmla="*/ 13 w 64"/>
              <a:gd name="T51" fmla="*/ 67 h 73"/>
              <a:gd name="T52" fmla="*/ 18 w 64"/>
              <a:gd name="T53" fmla="*/ 46 h 73"/>
              <a:gd name="T54" fmla="*/ 46 w 64"/>
              <a:gd name="T55" fmla="*/ 46 h 73"/>
              <a:gd name="T56" fmla="*/ 18 w 64"/>
              <a:gd name="T57" fmla="*/ 46 h 73"/>
              <a:gd name="T58" fmla="*/ 44 w 64"/>
              <a:gd name="T59" fmla="*/ 46 h 73"/>
              <a:gd name="T60" fmla="*/ 20 w 64"/>
              <a:gd name="T61" fmla="*/ 46 h 73"/>
              <a:gd name="T62" fmla="*/ 35 w 64"/>
              <a:gd name="T63" fmla="*/ 50 h 73"/>
              <a:gd name="T64" fmla="*/ 28 w 64"/>
              <a:gd name="T65" fmla="*/ 42 h 73"/>
              <a:gd name="T66" fmla="*/ 31 w 64"/>
              <a:gd name="T67" fmla="*/ 36 h 73"/>
              <a:gd name="T68" fmla="*/ 33 w 64"/>
              <a:gd name="T69" fmla="*/ 36 h 73"/>
              <a:gd name="T70" fmla="*/ 37 w 64"/>
              <a:gd name="T71" fmla="*/ 42 h 73"/>
              <a:gd name="T72" fmla="*/ 35 w 64"/>
              <a:gd name="T73" fmla="*/ 42 h 73"/>
              <a:gd name="T74" fmla="*/ 30 w 64"/>
              <a:gd name="T75" fmla="*/ 42 h 73"/>
              <a:gd name="T76" fmla="*/ 37 w 64"/>
              <a:gd name="T77" fmla="*/ 50 h 73"/>
              <a:gd name="T78" fmla="*/ 33 w 64"/>
              <a:gd name="T79" fmla="*/ 55 h 73"/>
              <a:gd name="T80" fmla="*/ 31 w 64"/>
              <a:gd name="T81" fmla="*/ 55 h 73"/>
              <a:gd name="T82" fmla="*/ 28 w 64"/>
              <a:gd name="T83" fmla="*/ 50 h 73"/>
              <a:gd name="T84" fmla="*/ 30 w 64"/>
              <a:gd name="T85" fmla="*/ 50 h 73"/>
              <a:gd name="T86" fmla="*/ 35 w 64"/>
              <a:gd name="T87" fmla="*/ 50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4" h="73">
                <a:moveTo>
                  <a:pt x="41" y="17"/>
                </a:moveTo>
                <a:cubicBezTo>
                  <a:pt x="41" y="15"/>
                  <a:pt x="41" y="15"/>
                  <a:pt x="41" y="15"/>
                </a:cubicBezTo>
                <a:cubicBezTo>
                  <a:pt x="49" y="3"/>
                  <a:pt x="49" y="3"/>
                  <a:pt x="49" y="3"/>
                </a:cubicBezTo>
                <a:cubicBezTo>
                  <a:pt x="50" y="2"/>
                  <a:pt x="50" y="2"/>
                  <a:pt x="50" y="2"/>
                </a:cubicBezTo>
                <a:cubicBezTo>
                  <a:pt x="50" y="0"/>
                  <a:pt x="49" y="0"/>
                  <a:pt x="48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6" y="0"/>
                  <a:pt x="15" y="0"/>
                  <a:pt x="15" y="1"/>
                </a:cubicBezTo>
                <a:cubicBezTo>
                  <a:pt x="15" y="1"/>
                  <a:pt x="15" y="2"/>
                  <a:pt x="15" y="3"/>
                </a:cubicBezTo>
                <a:cubicBezTo>
                  <a:pt x="23" y="15"/>
                  <a:pt x="23" y="15"/>
                  <a:pt x="23" y="15"/>
                </a:cubicBezTo>
                <a:cubicBezTo>
                  <a:pt x="23" y="17"/>
                  <a:pt x="23" y="17"/>
                  <a:pt x="23" y="17"/>
                </a:cubicBezTo>
                <a:cubicBezTo>
                  <a:pt x="11" y="18"/>
                  <a:pt x="0" y="29"/>
                  <a:pt x="0" y="42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70"/>
                  <a:pt x="4" y="73"/>
                  <a:pt x="8" y="73"/>
                </a:cubicBezTo>
                <a:cubicBezTo>
                  <a:pt x="56" y="73"/>
                  <a:pt x="56" y="73"/>
                  <a:pt x="56" y="73"/>
                </a:cubicBezTo>
                <a:cubicBezTo>
                  <a:pt x="61" y="73"/>
                  <a:pt x="64" y="70"/>
                  <a:pt x="64" y="66"/>
                </a:cubicBezTo>
                <a:cubicBezTo>
                  <a:pt x="64" y="42"/>
                  <a:pt x="64" y="42"/>
                  <a:pt x="64" y="42"/>
                </a:cubicBezTo>
                <a:cubicBezTo>
                  <a:pt x="64" y="29"/>
                  <a:pt x="54" y="18"/>
                  <a:pt x="41" y="17"/>
                </a:cubicBezTo>
                <a:close/>
                <a:moveTo>
                  <a:pt x="38" y="16"/>
                </a:moveTo>
                <a:cubicBezTo>
                  <a:pt x="38" y="18"/>
                  <a:pt x="38" y="18"/>
                  <a:pt x="38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6" y="16"/>
                  <a:pt x="26" y="16"/>
                  <a:pt x="26" y="16"/>
                </a:cubicBezTo>
                <a:lnTo>
                  <a:pt x="38" y="16"/>
                </a:lnTo>
                <a:close/>
                <a:moveTo>
                  <a:pt x="39" y="14"/>
                </a:moveTo>
                <a:cubicBezTo>
                  <a:pt x="30" y="14"/>
                  <a:pt x="30" y="14"/>
                  <a:pt x="30" y="14"/>
                </a:cubicBezTo>
                <a:cubicBezTo>
                  <a:pt x="26" y="4"/>
                  <a:pt x="26" y="4"/>
                  <a:pt x="26" y="4"/>
                </a:cubicBezTo>
                <a:cubicBezTo>
                  <a:pt x="26" y="3"/>
                  <a:pt x="25" y="3"/>
                  <a:pt x="25" y="3"/>
                </a:cubicBezTo>
                <a:cubicBezTo>
                  <a:pt x="24" y="3"/>
                  <a:pt x="24" y="4"/>
                  <a:pt x="24" y="4"/>
                </a:cubicBezTo>
                <a:cubicBezTo>
                  <a:pt x="28" y="14"/>
                  <a:pt x="28" y="14"/>
                  <a:pt x="28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19" y="3"/>
                  <a:pt x="19" y="3"/>
                  <a:pt x="19" y="3"/>
                </a:cubicBezTo>
                <a:cubicBezTo>
                  <a:pt x="46" y="3"/>
                  <a:pt x="46" y="3"/>
                  <a:pt x="46" y="3"/>
                </a:cubicBezTo>
                <a:lnTo>
                  <a:pt x="39" y="14"/>
                </a:lnTo>
                <a:close/>
                <a:moveTo>
                  <a:pt x="26" y="20"/>
                </a:moveTo>
                <a:cubicBezTo>
                  <a:pt x="39" y="20"/>
                  <a:pt x="39" y="20"/>
                  <a:pt x="39" y="20"/>
                </a:cubicBezTo>
                <a:cubicBezTo>
                  <a:pt x="51" y="20"/>
                  <a:pt x="61" y="30"/>
                  <a:pt x="61" y="42"/>
                </a:cubicBezTo>
                <a:cubicBezTo>
                  <a:pt x="61" y="66"/>
                  <a:pt x="61" y="66"/>
                  <a:pt x="61" y="66"/>
                </a:cubicBezTo>
                <a:cubicBezTo>
                  <a:pt x="61" y="68"/>
                  <a:pt x="59" y="70"/>
                  <a:pt x="56" y="70"/>
                </a:cubicBezTo>
                <a:cubicBezTo>
                  <a:pt x="8" y="70"/>
                  <a:pt x="8" y="70"/>
                  <a:pt x="8" y="70"/>
                </a:cubicBezTo>
                <a:cubicBezTo>
                  <a:pt x="6" y="70"/>
                  <a:pt x="3" y="68"/>
                  <a:pt x="3" y="66"/>
                </a:cubicBezTo>
                <a:cubicBezTo>
                  <a:pt x="3" y="42"/>
                  <a:pt x="3" y="42"/>
                  <a:pt x="3" y="42"/>
                </a:cubicBezTo>
                <a:cubicBezTo>
                  <a:pt x="3" y="30"/>
                  <a:pt x="13" y="20"/>
                  <a:pt x="26" y="20"/>
                </a:cubicBezTo>
                <a:close/>
                <a:moveTo>
                  <a:pt x="7" y="61"/>
                </a:moveTo>
                <a:cubicBezTo>
                  <a:pt x="7" y="43"/>
                  <a:pt x="7" y="43"/>
                  <a:pt x="7" y="43"/>
                </a:cubicBezTo>
                <a:cubicBezTo>
                  <a:pt x="7" y="32"/>
                  <a:pt x="16" y="23"/>
                  <a:pt x="27" y="23"/>
                </a:cubicBezTo>
                <a:cubicBezTo>
                  <a:pt x="27" y="23"/>
                  <a:pt x="28" y="24"/>
                  <a:pt x="28" y="24"/>
                </a:cubicBezTo>
                <a:cubicBezTo>
                  <a:pt x="28" y="25"/>
                  <a:pt x="27" y="25"/>
                  <a:pt x="27" y="25"/>
                </a:cubicBezTo>
                <a:cubicBezTo>
                  <a:pt x="17" y="25"/>
                  <a:pt x="9" y="33"/>
                  <a:pt x="9" y="43"/>
                </a:cubicBezTo>
                <a:cubicBezTo>
                  <a:pt x="9" y="61"/>
                  <a:pt x="9" y="61"/>
                  <a:pt x="9" y="61"/>
                </a:cubicBezTo>
                <a:cubicBezTo>
                  <a:pt x="9" y="63"/>
                  <a:pt x="11" y="65"/>
                  <a:pt x="13" y="65"/>
                </a:cubicBezTo>
                <a:cubicBezTo>
                  <a:pt x="13" y="65"/>
                  <a:pt x="14" y="65"/>
                  <a:pt x="14" y="66"/>
                </a:cubicBezTo>
                <a:cubicBezTo>
                  <a:pt x="14" y="66"/>
                  <a:pt x="13" y="67"/>
                  <a:pt x="13" y="67"/>
                </a:cubicBezTo>
                <a:cubicBezTo>
                  <a:pt x="10" y="67"/>
                  <a:pt x="7" y="64"/>
                  <a:pt x="7" y="61"/>
                </a:cubicBezTo>
                <a:close/>
                <a:moveTo>
                  <a:pt x="18" y="46"/>
                </a:moveTo>
                <a:cubicBezTo>
                  <a:pt x="18" y="54"/>
                  <a:pt x="25" y="60"/>
                  <a:pt x="32" y="60"/>
                </a:cubicBezTo>
                <a:cubicBezTo>
                  <a:pt x="40" y="60"/>
                  <a:pt x="46" y="54"/>
                  <a:pt x="46" y="46"/>
                </a:cubicBezTo>
                <a:cubicBezTo>
                  <a:pt x="46" y="38"/>
                  <a:pt x="40" y="32"/>
                  <a:pt x="32" y="32"/>
                </a:cubicBezTo>
                <a:cubicBezTo>
                  <a:pt x="25" y="32"/>
                  <a:pt x="18" y="38"/>
                  <a:pt x="18" y="46"/>
                </a:cubicBezTo>
                <a:close/>
                <a:moveTo>
                  <a:pt x="32" y="34"/>
                </a:moveTo>
                <a:cubicBezTo>
                  <a:pt x="39" y="34"/>
                  <a:pt x="44" y="39"/>
                  <a:pt x="44" y="46"/>
                </a:cubicBezTo>
                <a:cubicBezTo>
                  <a:pt x="44" y="53"/>
                  <a:pt x="39" y="58"/>
                  <a:pt x="32" y="58"/>
                </a:cubicBezTo>
                <a:cubicBezTo>
                  <a:pt x="26" y="58"/>
                  <a:pt x="20" y="53"/>
                  <a:pt x="20" y="46"/>
                </a:cubicBezTo>
                <a:cubicBezTo>
                  <a:pt x="20" y="39"/>
                  <a:pt x="26" y="34"/>
                  <a:pt x="32" y="34"/>
                </a:cubicBezTo>
                <a:close/>
                <a:moveTo>
                  <a:pt x="35" y="50"/>
                </a:moveTo>
                <a:cubicBezTo>
                  <a:pt x="35" y="48"/>
                  <a:pt x="34" y="47"/>
                  <a:pt x="32" y="47"/>
                </a:cubicBezTo>
                <a:cubicBezTo>
                  <a:pt x="30" y="47"/>
                  <a:pt x="28" y="45"/>
                  <a:pt x="28" y="42"/>
                </a:cubicBezTo>
                <a:cubicBezTo>
                  <a:pt x="28" y="40"/>
                  <a:pt x="29" y="38"/>
                  <a:pt x="31" y="38"/>
                </a:cubicBezTo>
                <a:cubicBezTo>
                  <a:pt x="31" y="36"/>
                  <a:pt x="31" y="36"/>
                  <a:pt x="31" y="36"/>
                </a:cubicBezTo>
                <a:cubicBezTo>
                  <a:pt x="31" y="36"/>
                  <a:pt x="32" y="35"/>
                  <a:pt x="32" y="35"/>
                </a:cubicBezTo>
                <a:cubicBezTo>
                  <a:pt x="33" y="35"/>
                  <a:pt x="33" y="36"/>
                  <a:pt x="33" y="36"/>
                </a:cubicBezTo>
                <a:cubicBezTo>
                  <a:pt x="33" y="38"/>
                  <a:pt x="33" y="38"/>
                  <a:pt x="33" y="38"/>
                </a:cubicBezTo>
                <a:cubicBezTo>
                  <a:pt x="35" y="38"/>
                  <a:pt x="37" y="40"/>
                  <a:pt x="37" y="42"/>
                </a:cubicBezTo>
                <a:cubicBezTo>
                  <a:pt x="37" y="43"/>
                  <a:pt x="36" y="43"/>
                  <a:pt x="36" y="43"/>
                </a:cubicBezTo>
                <a:cubicBezTo>
                  <a:pt x="35" y="43"/>
                  <a:pt x="35" y="43"/>
                  <a:pt x="35" y="42"/>
                </a:cubicBezTo>
                <a:cubicBezTo>
                  <a:pt x="35" y="41"/>
                  <a:pt x="34" y="40"/>
                  <a:pt x="32" y="40"/>
                </a:cubicBezTo>
                <a:cubicBezTo>
                  <a:pt x="31" y="40"/>
                  <a:pt x="30" y="41"/>
                  <a:pt x="30" y="42"/>
                </a:cubicBezTo>
                <a:cubicBezTo>
                  <a:pt x="30" y="44"/>
                  <a:pt x="31" y="45"/>
                  <a:pt x="32" y="45"/>
                </a:cubicBezTo>
                <a:cubicBezTo>
                  <a:pt x="35" y="45"/>
                  <a:pt x="37" y="47"/>
                  <a:pt x="37" y="50"/>
                </a:cubicBezTo>
                <a:cubicBezTo>
                  <a:pt x="37" y="52"/>
                  <a:pt x="35" y="53"/>
                  <a:pt x="33" y="54"/>
                </a:cubicBezTo>
                <a:cubicBezTo>
                  <a:pt x="33" y="55"/>
                  <a:pt x="33" y="55"/>
                  <a:pt x="33" y="55"/>
                </a:cubicBezTo>
                <a:cubicBezTo>
                  <a:pt x="33" y="56"/>
                  <a:pt x="33" y="56"/>
                  <a:pt x="32" y="56"/>
                </a:cubicBezTo>
                <a:cubicBezTo>
                  <a:pt x="32" y="56"/>
                  <a:pt x="31" y="56"/>
                  <a:pt x="31" y="55"/>
                </a:cubicBezTo>
                <a:cubicBezTo>
                  <a:pt x="31" y="54"/>
                  <a:pt x="31" y="54"/>
                  <a:pt x="31" y="54"/>
                </a:cubicBezTo>
                <a:cubicBezTo>
                  <a:pt x="29" y="53"/>
                  <a:pt x="28" y="52"/>
                  <a:pt x="28" y="50"/>
                </a:cubicBezTo>
                <a:cubicBezTo>
                  <a:pt x="28" y="49"/>
                  <a:pt x="28" y="49"/>
                  <a:pt x="29" y="49"/>
                </a:cubicBezTo>
                <a:cubicBezTo>
                  <a:pt x="29" y="49"/>
                  <a:pt x="30" y="49"/>
                  <a:pt x="30" y="50"/>
                </a:cubicBezTo>
                <a:cubicBezTo>
                  <a:pt x="30" y="51"/>
                  <a:pt x="31" y="52"/>
                  <a:pt x="32" y="52"/>
                </a:cubicBezTo>
                <a:cubicBezTo>
                  <a:pt x="34" y="52"/>
                  <a:pt x="35" y="51"/>
                  <a:pt x="35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27508" y="3744186"/>
            <a:ext cx="387595" cy="381026"/>
          </a:xfrm>
          <a:custGeom>
            <a:avLst/>
            <a:gdLst>
              <a:gd name="T0" fmla="*/ 75 w 75"/>
              <a:gd name="T1" fmla="*/ 27 h 71"/>
              <a:gd name="T2" fmla="*/ 69 w 75"/>
              <a:gd name="T3" fmla="*/ 14 h 71"/>
              <a:gd name="T4" fmla="*/ 64 w 75"/>
              <a:gd name="T5" fmla="*/ 0 h 71"/>
              <a:gd name="T6" fmla="*/ 5 w 75"/>
              <a:gd name="T7" fmla="*/ 11 h 71"/>
              <a:gd name="T8" fmla="*/ 0 w 75"/>
              <a:gd name="T9" fmla="*/ 26 h 71"/>
              <a:gd name="T10" fmla="*/ 0 w 75"/>
              <a:gd name="T11" fmla="*/ 31 h 71"/>
              <a:gd name="T12" fmla="*/ 1 w 75"/>
              <a:gd name="T13" fmla="*/ 65 h 71"/>
              <a:gd name="T14" fmla="*/ 69 w 75"/>
              <a:gd name="T15" fmla="*/ 71 h 71"/>
              <a:gd name="T16" fmla="*/ 70 w 75"/>
              <a:gd name="T17" fmla="*/ 61 h 71"/>
              <a:gd name="T18" fmla="*/ 8 w 75"/>
              <a:gd name="T19" fmla="*/ 5 h 71"/>
              <a:gd name="T20" fmla="*/ 67 w 75"/>
              <a:gd name="T21" fmla="*/ 5 h 71"/>
              <a:gd name="T22" fmla="*/ 11 w 75"/>
              <a:gd name="T23" fmla="*/ 14 h 71"/>
              <a:gd name="T24" fmla="*/ 67 w 75"/>
              <a:gd name="T25" fmla="*/ 16 h 71"/>
              <a:gd name="T26" fmla="*/ 8 w 75"/>
              <a:gd name="T27" fmla="*/ 16 h 71"/>
              <a:gd name="T28" fmla="*/ 15 w 75"/>
              <a:gd name="T29" fmla="*/ 42 h 71"/>
              <a:gd name="T30" fmla="*/ 15 w 75"/>
              <a:gd name="T31" fmla="*/ 62 h 71"/>
              <a:gd name="T32" fmla="*/ 13 w 75"/>
              <a:gd name="T33" fmla="*/ 41 h 71"/>
              <a:gd name="T34" fmla="*/ 8 w 75"/>
              <a:gd name="T35" fmla="*/ 35 h 71"/>
              <a:gd name="T36" fmla="*/ 18 w 75"/>
              <a:gd name="T37" fmla="*/ 35 h 71"/>
              <a:gd name="T38" fmla="*/ 28 w 75"/>
              <a:gd name="T39" fmla="*/ 35 h 71"/>
              <a:gd name="T40" fmla="*/ 38 w 75"/>
              <a:gd name="T41" fmla="*/ 35 h 71"/>
              <a:gd name="T42" fmla="*/ 48 w 75"/>
              <a:gd name="T43" fmla="*/ 35 h 71"/>
              <a:gd name="T44" fmla="*/ 58 w 75"/>
              <a:gd name="T45" fmla="*/ 35 h 71"/>
              <a:gd name="T46" fmla="*/ 67 w 75"/>
              <a:gd name="T47" fmla="*/ 62 h 71"/>
              <a:gd name="T48" fmla="*/ 29 w 75"/>
              <a:gd name="T49" fmla="*/ 40 h 71"/>
              <a:gd name="T50" fmla="*/ 18 w 75"/>
              <a:gd name="T51" fmla="*/ 33 h 71"/>
              <a:gd name="T52" fmla="*/ 13 w 75"/>
              <a:gd name="T53" fmla="*/ 28 h 71"/>
              <a:gd name="T54" fmla="*/ 48 w 75"/>
              <a:gd name="T55" fmla="*/ 33 h 71"/>
              <a:gd name="T56" fmla="*/ 43 w 75"/>
              <a:gd name="T57" fmla="*/ 28 h 71"/>
              <a:gd name="T58" fmla="*/ 41 w 75"/>
              <a:gd name="T59" fmla="*/ 31 h 71"/>
              <a:gd name="T60" fmla="*/ 33 w 75"/>
              <a:gd name="T61" fmla="*/ 31 h 71"/>
              <a:gd name="T62" fmla="*/ 41 w 75"/>
              <a:gd name="T63" fmla="*/ 31 h 71"/>
              <a:gd name="T64" fmla="*/ 27 w 75"/>
              <a:gd name="T65" fmla="*/ 33 h 71"/>
              <a:gd name="T66" fmla="*/ 31 w 75"/>
              <a:gd name="T67" fmla="*/ 28 h 71"/>
              <a:gd name="T68" fmla="*/ 58 w 75"/>
              <a:gd name="T69" fmla="*/ 33 h 71"/>
              <a:gd name="T70" fmla="*/ 53 w 75"/>
              <a:gd name="T71" fmla="*/ 28 h 71"/>
              <a:gd name="T72" fmla="*/ 3 w 75"/>
              <a:gd name="T73" fmla="*/ 28 h 71"/>
              <a:gd name="T74" fmla="*/ 8 w 75"/>
              <a:gd name="T75" fmla="*/ 33 h 71"/>
              <a:gd name="T76" fmla="*/ 3 w 75"/>
              <a:gd name="T77" fmla="*/ 28 h 71"/>
              <a:gd name="T78" fmla="*/ 64 w 75"/>
              <a:gd name="T79" fmla="*/ 28 h 71"/>
              <a:gd name="T80" fmla="*/ 68 w 75"/>
              <a:gd name="T81" fmla="*/ 33 h 71"/>
              <a:gd name="T82" fmla="*/ 5 w 75"/>
              <a:gd name="T83" fmla="*/ 64 h 71"/>
              <a:gd name="T84" fmla="*/ 69 w 75"/>
              <a:gd name="T85" fmla="*/ 64 h 71"/>
              <a:gd name="T86" fmla="*/ 69 w 75"/>
              <a:gd name="T87" fmla="*/ 68 h 71"/>
              <a:gd name="T88" fmla="*/ 4 w 75"/>
              <a:gd name="T89" fmla="*/ 65 h 71"/>
              <a:gd name="T90" fmla="*/ 62 w 75"/>
              <a:gd name="T91" fmla="*/ 56 h 71"/>
              <a:gd name="T92" fmla="*/ 39 w 75"/>
              <a:gd name="T93" fmla="*/ 40 h 71"/>
              <a:gd name="T94" fmla="*/ 39 w 75"/>
              <a:gd name="T95" fmla="*/ 57 h 71"/>
              <a:gd name="T96" fmla="*/ 60 w 75"/>
              <a:gd name="T97" fmla="*/ 55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75" h="71">
                <a:moveTo>
                  <a:pt x="75" y="31"/>
                </a:moveTo>
                <a:cubicBezTo>
                  <a:pt x="75" y="28"/>
                  <a:pt x="75" y="28"/>
                  <a:pt x="75" y="28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6"/>
                  <a:pt x="74" y="26"/>
                </a:cubicBezTo>
                <a:cubicBezTo>
                  <a:pt x="69" y="14"/>
                  <a:pt x="69" y="14"/>
                  <a:pt x="69" y="14"/>
                </a:cubicBezTo>
                <a:cubicBezTo>
                  <a:pt x="69" y="14"/>
                  <a:pt x="69" y="14"/>
                  <a:pt x="69" y="14"/>
                </a:cubicBezTo>
                <a:cubicBezTo>
                  <a:pt x="69" y="13"/>
                  <a:pt x="70" y="12"/>
                  <a:pt x="70" y="11"/>
                </a:cubicBezTo>
                <a:cubicBezTo>
                  <a:pt x="70" y="5"/>
                  <a:pt x="70" y="5"/>
                  <a:pt x="70" y="5"/>
                </a:cubicBezTo>
                <a:cubicBezTo>
                  <a:pt x="70" y="2"/>
                  <a:pt x="67" y="0"/>
                  <a:pt x="64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8" y="0"/>
                  <a:pt x="5" y="2"/>
                  <a:pt x="5" y="5"/>
                </a:cubicBezTo>
                <a:cubicBezTo>
                  <a:pt x="5" y="11"/>
                  <a:pt x="5" y="11"/>
                  <a:pt x="5" y="11"/>
                </a:cubicBezTo>
                <a:cubicBezTo>
                  <a:pt x="5" y="12"/>
                  <a:pt x="5" y="13"/>
                  <a:pt x="6" y="14"/>
                </a:cubicBezTo>
                <a:cubicBezTo>
                  <a:pt x="5" y="14"/>
                  <a:pt x="5" y="14"/>
                  <a:pt x="5" y="14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6"/>
                  <a:pt x="0" y="27"/>
                  <a:pt x="0" y="27"/>
                </a:cubicBezTo>
                <a:cubicBezTo>
                  <a:pt x="0" y="27"/>
                  <a:pt x="0" y="27"/>
                  <a:pt x="0" y="28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3"/>
                  <a:pt x="2" y="36"/>
                  <a:pt x="5" y="36"/>
                </a:cubicBezTo>
                <a:cubicBezTo>
                  <a:pt x="5" y="61"/>
                  <a:pt x="5" y="61"/>
                  <a:pt x="5" y="61"/>
                </a:cubicBezTo>
                <a:cubicBezTo>
                  <a:pt x="3" y="61"/>
                  <a:pt x="1" y="63"/>
                  <a:pt x="1" y="65"/>
                </a:cubicBezTo>
                <a:cubicBezTo>
                  <a:pt x="1" y="67"/>
                  <a:pt x="1" y="67"/>
                  <a:pt x="1" y="67"/>
                </a:cubicBezTo>
                <a:cubicBezTo>
                  <a:pt x="1" y="69"/>
                  <a:pt x="3" y="71"/>
                  <a:pt x="5" y="71"/>
                </a:cubicBezTo>
                <a:cubicBezTo>
                  <a:pt x="69" y="71"/>
                  <a:pt x="69" y="71"/>
                  <a:pt x="69" y="71"/>
                </a:cubicBezTo>
                <a:cubicBezTo>
                  <a:pt x="72" y="71"/>
                  <a:pt x="74" y="69"/>
                  <a:pt x="74" y="67"/>
                </a:cubicBezTo>
                <a:cubicBezTo>
                  <a:pt x="74" y="65"/>
                  <a:pt x="74" y="65"/>
                  <a:pt x="74" y="65"/>
                </a:cubicBezTo>
                <a:cubicBezTo>
                  <a:pt x="74" y="63"/>
                  <a:pt x="72" y="61"/>
                  <a:pt x="70" y="61"/>
                </a:cubicBezTo>
                <a:cubicBezTo>
                  <a:pt x="70" y="36"/>
                  <a:pt x="70" y="36"/>
                  <a:pt x="70" y="36"/>
                </a:cubicBezTo>
                <a:cubicBezTo>
                  <a:pt x="72" y="36"/>
                  <a:pt x="75" y="33"/>
                  <a:pt x="75" y="31"/>
                </a:cubicBezTo>
                <a:close/>
                <a:moveTo>
                  <a:pt x="8" y="5"/>
                </a:moveTo>
                <a:cubicBezTo>
                  <a:pt x="8" y="4"/>
                  <a:pt x="9" y="3"/>
                  <a:pt x="11" y="3"/>
                </a:cubicBezTo>
                <a:cubicBezTo>
                  <a:pt x="64" y="3"/>
                  <a:pt x="64" y="3"/>
                  <a:pt x="64" y="3"/>
                </a:cubicBezTo>
                <a:cubicBezTo>
                  <a:pt x="66" y="3"/>
                  <a:pt x="67" y="4"/>
                  <a:pt x="67" y="5"/>
                </a:cubicBezTo>
                <a:cubicBezTo>
                  <a:pt x="67" y="11"/>
                  <a:pt x="67" y="11"/>
                  <a:pt x="67" y="11"/>
                </a:cubicBezTo>
                <a:cubicBezTo>
                  <a:pt x="67" y="13"/>
                  <a:pt x="66" y="14"/>
                  <a:pt x="64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9" y="14"/>
                  <a:pt x="8" y="13"/>
                  <a:pt x="8" y="11"/>
                </a:cubicBezTo>
                <a:lnTo>
                  <a:pt x="8" y="5"/>
                </a:lnTo>
                <a:close/>
                <a:moveTo>
                  <a:pt x="67" y="16"/>
                </a:moveTo>
                <a:cubicBezTo>
                  <a:pt x="71" y="26"/>
                  <a:pt x="71" y="26"/>
                  <a:pt x="71" y="26"/>
                </a:cubicBezTo>
                <a:cubicBezTo>
                  <a:pt x="4" y="26"/>
                  <a:pt x="4" y="26"/>
                  <a:pt x="4" y="26"/>
                </a:cubicBezTo>
                <a:cubicBezTo>
                  <a:pt x="8" y="16"/>
                  <a:pt x="8" y="16"/>
                  <a:pt x="8" y="16"/>
                </a:cubicBezTo>
                <a:lnTo>
                  <a:pt x="67" y="16"/>
                </a:lnTo>
                <a:close/>
                <a:moveTo>
                  <a:pt x="15" y="62"/>
                </a:moveTo>
                <a:cubicBezTo>
                  <a:pt x="15" y="42"/>
                  <a:pt x="15" y="42"/>
                  <a:pt x="15" y="42"/>
                </a:cubicBezTo>
                <a:cubicBezTo>
                  <a:pt x="28" y="42"/>
                  <a:pt x="28" y="42"/>
                  <a:pt x="28" y="42"/>
                </a:cubicBezTo>
                <a:cubicBezTo>
                  <a:pt x="28" y="62"/>
                  <a:pt x="28" y="62"/>
                  <a:pt x="28" y="62"/>
                </a:cubicBezTo>
                <a:lnTo>
                  <a:pt x="15" y="62"/>
                </a:lnTo>
                <a:close/>
                <a:moveTo>
                  <a:pt x="29" y="40"/>
                </a:moveTo>
                <a:cubicBezTo>
                  <a:pt x="14" y="40"/>
                  <a:pt x="14" y="40"/>
                  <a:pt x="14" y="40"/>
                </a:cubicBezTo>
                <a:cubicBezTo>
                  <a:pt x="13" y="40"/>
                  <a:pt x="13" y="40"/>
                  <a:pt x="13" y="41"/>
                </a:cubicBezTo>
                <a:cubicBezTo>
                  <a:pt x="13" y="62"/>
                  <a:pt x="13" y="62"/>
                  <a:pt x="13" y="62"/>
                </a:cubicBezTo>
                <a:cubicBezTo>
                  <a:pt x="8" y="62"/>
                  <a:pt x="8" y="62"/>
                  <a:pt x="8" y="62"/>
                </a:cubicBezTo>
                <a:cubicBezTo>
                  <a:pt x="8" y="35"/>
                  <a:pt x="8" y="35"/>
                  <a:pt x="8" y="35"/>
                </a:cubicBezTo>
                <a:cubicBezTo>
                  <a:pt x="10" y="35"/>
                  <a:pt x="11" y="35"/>
                  <a:pt x="12" y="33"/>
                </a:cubicBezTo>
                <a:cubicBezTo>
                  <a:pt x="13" y="35"/>
                  <a:pt x="15" y="35"/>
                  <a:pt x="17" y="35"/>
                </a:cubicBezTo>
                <a:cubicBezTo>
                  <a:pt x="18" y="35"/>
                  <a:pt x="18" y="35"/>
                  <a:pt x="18" y="35"/>
                </a:cubicBezTo>
                <a:cubicBezTo>
                  <a:pt x="20" y="35"/>
                  <a:pt x="21" y="35"/>
                  <a:pt x="22" y="33"/>
                </a:cubicBezTo>
                <a:cubicBezTo>
                  <a:pt x="23" y="35"/>
                  <a:pt x="25" y="35"/>
                  <a:pt x="27" y="35"/>
                </a:cubicBezTo>
                <a:cubicBezTo>
                  <a:pt x="28" y="35"/>
                  <a:pt x="28" y="35"/>
                  <a:pt x="28" y="35"/>
                </a:cubicBezTo>
                <a:cubicBezTo>
                  <a:pt x="30" y="35"/>
                  <a:pt x="31" y="35"/>
                  <a:pt x="32" y="33"/>
                </a:cubicBezTo>
                <a:cubicBezTo>
                  <a:pt x="33" y="35"/>
                  <a:pt x="35" y="35"/>
                  <a:pt x="37" y="35"/>
                </a:cubicBezTo>
                <a:cubicBezTo>
                  <a:pt x="38" y="35"/>
                  <a:pt x="38" y="35"/>
                  <a:pt x="38" y="35"/>
                </a:cubicBezTo>
                <a:cubicBezTo>
                  <a:pt x="40" y="35"/>
                  <a:pt x="41" y="35"/>
                  <a:pt x="42" y="33"/>
                </a:cubicBezTo>
                <a:cubicBezTo>
                  <a:pt x="43" y="35"/>
                  <a:pt x="45" y="35"/>
                  <a:pt x="47" y="35"/>
                </a:cubicBezTo>
                <a:cubicBezTo>
                  <a:pt x="48" y="35"/>
                  <a:pt x="48" y="35"/>
                  <a:pt x="48" y="35"/>
                </a:cubicBezTo>
                <a:cubicBezTo>
                  <a:pt x="50" y="35"/>
                  <a:pt x="51" y="35"/>
                  <a:pt x="52" y="33"/>
                </a:cubicBezTo>
                <a:cubicBezTo>
                  <a:pt x="53" y="35"/>
                  <a:pt x="55" y="35"/>
                  <a:pt x="57" y="35"/>
                </a:cubicBezTo>
                <a:cubicBezTo>
                  <a:pt x="58" y="35"/>
                  <a:pt x="58" y="35"/>
                  <a:pt x="58" y="35"/>
                </a:cubicBezTo>
                <a:cubicBezTo>
                  <a:pt x="60" y="35"/>
                  <a:pt x="62" y="35"/>
                  <a:pt x="63" y="33"/>
                </a:cubicBezTo>
                <a:cubicBezTo>
                  <a:pt x="63" y="35"/>
                  <a:pt x="65" y="35"/>
                  <a:pt x="67" y="35"/>
                </a:cubicBezTo>
                <a:cubicBezTo>
                  <a:pt x="67" y="62"/>
                  <a:pt x="67" y="62"/>
                  <a:pt x="67" y="62"/>
                </a:cubicBezTo>
                <a:cubicBezTo>
                  <a:pt x="30" y="62"/>
                  <a:pt x="30" y="62"/>
                  <a:pt x="30" y="62"/>
                </a:cubicBezTo>
                <a:cubicBezTo>
                  <a:pt x="30" y="41"/>
                  <a:pt x="30" y="41"/>
                  <a:pt x="30" y="41"/>
                </a:cubicBezTo>
                <a:cubicBezTo>
                  <a:pt x="30" y="40"/>
                  <a:pt x="30" y="40"/>
                  <a:pt x="29" y="40"/>
                </a:cubicBezTo>
                <a:close/>
                <a:moveTo>
                  <a:pt x="21" y="28"/>
                </a:moveTo>
                <a:cubicBezTo>
                  <a:pt x="21" y="31"/>
                  <a:pt x="21" y="31"/>
                  <a:pt x="21" y="31"/>
                </a:cubicBezTo>
                <a:cubicBezTo>
                  <a:pt x="21" y="32"/>
                  <a:pt x="20" y="33"/>
                  <a:pt x="18" y="33"/>
                </a:cubicBezTo>
                <a:cubicBezTo>
                  <a:pt x="17" y="33"/>
                  <a:pt x="17" y="33"/>
                  <a:pt x="17" y="33"/>
                </a:cubicBezTo>
                <a:cubicBezTo>
                  <a:pt x="15" y="33"/>
                  <a:pt x="13" y="32"/>
                  <a:pt x="13" y="31"/>
                </a:cubicBezTo>
                <a:cubicBezTo>
                  <a:pt x="13" y="28"/>
                  <a:pt x="13" y="28"/>
                  <a:pt x="13" y="28"/>
                </a:cubicBezTo>
                <a:lnTo>
                  <a:pt x="21" y="28"/>
                </a:lnTo>
                <a:close/>
                <a:moveTo>
                  <a:pt x="51" y="31"/>
                </a:moveTo>
                <a:cubicBezTo>
                  <a:pt x="51" y="32"/>
                  <a:pt x="50" y="33"/>
                  <a:pt x="48" y="33"/>
                </a:cubicBezTo>
                <a:cubicBezTo>
                  <a:pt x="47" y="33"/>
                  <a:pt x="47" y="33"/>
                  <a:pt x="47" y="33"/>
                </a:cubicBezTo>
                <a:cubicBezTo>
                  <a:pt x="45" y="33"/>
                  <a:pt x="43" y="32"/>
                  <a:pt x="43" y="31"/>
                </a:cubicBezTo>
                <a:cubicBezTo>
                  <a:pt x="43" y="28"/>
                  <a:pt x="43" y="28"/>
                  <a:pt x="43" y="28"/>
                </a:cubicBezTo>
                <a:cubicBezTo>
                  <a:pt x="51" y="28"/>
                  <a:pt x="51" y="28"/>
                  <a:pt x="51" y="28"/>
                </a:cubicBezTo>
                <a:lnTo>
                  <a:pt x="51" y="31"/>
                </a:lnTo>
                <a:close/>
                <a:moveTo>
                  <a:pt x="41" y="31"/>
                </a:moveTo>
                <a:cubicBezTo>
                  <a:pt x="41" y="32"/>
                  <a:pt x="40" y="33"/>
                  <a:pt x="38" y="33"/>
                </a:cubicBezTo>
                <a:cubicBezTo>
                  <a:pt x="37" y="33"/>
                  <a:pt x="37" y="33"/>
                  <a:pt x="37" y="33"/>
                </a:cubicBezTo>
                <a:cubicBezTo>
                  <a:pt x="35" y="33"/>
                  <a:pt x="33" y="32"/>
                  <a:pt x="33" y="31"/>
                </a:cubicBezTo>
                <a:cubicBezTo>
                  <a:pt x="33" y="28"/>
                  <a:pt x="33" y="28"/>
                  <a:pt x="33" y="28"/>
                </a:cubicBezTo>
                <a:cubicBezTo>
                  <a:pt x="41" y="28"/>
                  <a:pt x="41" y="28"/>
                  <a:pt x="41" y="28"/>
                </a:cubicBezTo>
                <a:lnTo>
                  <a:pt x="41" y="31"/>
                </a:lnTo>
                <a:close/>
                <a:moveTo>
                  <a:pt x="31" y="31"/>
                </a:moveTo>
                <a:cubicBezTo>
                  <a:pt x="31" y="32"/>
                  <a:pt x="30" y="33"/>
                  <a:pt x="28" y="33"/>
                </a:cubicBezTo>
                <a:cubicBezTo>
                  <a:pt x="27" y="33"/>
                  <a:pt x="27" y="33"/>
                  <a:pt x="27" y="33"/>
                </a:cubicBezTo>
                <a:cubicBezTo>
                  <a:pt x="25" y="33"/>
                  <a:pt x="23" y="32"/>
                  <a:pt x="23" y="31"/>
                </a:cubicBezTo>
                <a:cubicBezTo>
                  <a:pt x="23" y="28"/>
                  <a:pt x="23" y="28"/>
                  <a:pt x="23" y="28"/>
                </a:cubicBezTo>
                <a:cubicBezTo>
                  <a:pt x="31" y="28"/>
                  <a:pt x="31" y="28"/>
                  <a:pt x="31" y="28"/>
                </a:cubicBezTo>
                <a:lnTo>
                  <a:pt x="31" y="31"/>
                </a:lnTo>
                <a:close/>
                <a:moveTo>
                  <a:pt x="62" y="31"/>
                </a:moveTo>
                <a:cubicBezTo>
                  <a:pt x="62" y="32"/>
                  <a:pt x="60" y="33"/>
                  <a:pt x="58" y="33"/>
                </a:cubicBezTo>
                <a:cubicBezTo>
                  <a:pt x="57" y="33"/>
                  <a:pt x="57" y="33"/>
                  <a:pt x="57" y="33"/>
                </a:cubicBezTo>
                <a:cubicBezTo>
                  <a:pt x="55" y="33"/>
                  <a:pt x="53" y="32"/>
                  <a:pt x="53" y="31"/>
                </a:cubicBezTo>
                <a:cubicBezTo>
                  <a:pt x="53" y="28"/>
                  <a:pt x="53" y="28"/>
                  <a:pt x="53" y="28"/>
                </a:cubicBezTo>
                <a:cubicBezTo>
                  <a:pt x="62" y="28"/>
                  <a:pt x="62" y="28"/>
                  <a:pt x="62" y="28"/>
                </a:cubicBezTo>
                <a:lnTo>
                  <a:pt x="62" y="31"/>
                </a:lnTo>
                <a:close/>
                <a:moveTo>
                  <a:pt x="3" y="28"/>
                </a:moveTo>
                <a:cubicBezTo>
                  <a:pt x="11" y="28"/>
                  <a:pt x="11" y="28"/>
                  <a:pt x="11" y="28"/>
                </a:cubicBezTo>
                <a:cubicBezTo>
                  <a:pt x="11" y="31"/>
                  <a:pt x="11" y="31"/>
                  <a:pt x="11" y="31"/>
                </a:cubicBezTo>
                <a:cubicBezTo>
                  <a:pt x="11" y="32"/>
                  <a:pt x="10" y="33"/>
                  <a:pt x="8" y="33"/>
                </a:cubicBezTo>
                <a:cubicBezTo>
                  <a:pt x="7" y="33"/>
                  <a:pt x="7" y="33"/>
                  <a:pt x="7" y="33"/>
                </a:cubicBezTo>
                <a:cubicBezTo>
                  <a:pt x="5" y="33"/>
                  <a:pt x="3" y="32"/>
                  <a:pt x="3" y="31"/>
                </a:cubicBezTo>
                <a:lnTo>
                  <a:pt x="3" y="28"/>
                </a:lnTo>
                <a:close/>
                <a:moveTo>
                  <a:pt x="67" y="33"/>
                </a:moveTo>
                <a:cubicBezTo>
                  <a:pt x="65" y="33"/>
                  <a:pt x="64" y="32"/>
                  <a:pt x="64" y="31"/>
                </a:cubicBezTo>
                <a:cubicBezTo>
                  <a:pt x="64" y="28"/>
                  <a:pt x="64" y="28"/>
                  <a:pt x="64" y="28"/>
                </a:cubicBezTo>
                <a:cubicBezTo>
                  <a:pt x="72" y="28"/>
                  <a:pt x="72" y="28"/>
                  <a:pt x="72" y="28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2"/>
                  <a:pt x="70" y="33"/>
                  <a:pt x="68" y="33"/>
                </a:cubicBezTo>
                <a:lnTo>
                  <a:pt x="67" y="33"/>
                </a:lnTo>
                <a:close/>
                <a:moveTo>
                  <a:pt x="4" y="65"/>
                </a:moveTo>
                <a:cubicBezTo>
                  <a:pt x="4" y="65"/>
                  <a:pt x="5" y="64"/>
                  <a:pt x="5" y="64"/>
                </a:cubicBezTo>
                <a:cubicBezTo>
                  <a:pt x="14" y="64"/>
                  <a:pt x="14" y="64"/>
                  <a:pt x="14" y="64"/>
                </a:cubicBezTo>
                <a:cubicBezTo>
                  <a:pt x="29" y="64"/>
                  <a:pt x="29" y="64"/>
                  <a:pt x="29" y="64"/>
                </a:cubicBezTo>
                <a:cubicBezTo>
                  <a:pt x="69" y="64"/>
                  <a:pt x="69" y="64"/>
                  <a:pt x="69" y="64"/>
                </a:cubicBezTo>
                <a:cubicBezTo>
                  <a:pt x="70" y="64"/>
                  <a:pt x="71" y="65"/>
                  <a:pt x="71" y="65"/>
                </a:cubicBezTo>
                <a:cubicBezTo>
                  <a:pt x="71" y="67"/>
                  <a:pt x="71" y="67"/>
                  <a:pt x="71" y="67"/>
                </a:cubicBezTo>
                <a:cubicBezTo>
                  <a:pt x="71" y="68"/>
                  <a:pt x="70" y="68"/>
                  <a:pt x="69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5" y="68"/>
                  <a:pt x="4" y="68"/>
                  <a:pt x="4" y="67"/>
                </a:cubicBezTo>
                <a:lnTo>
                  <a:pt x="4" y="65"/>
                </a:lnTo>
                <a:close/>
                <a:moveTo>
                  <a:pt x="39" y="57"/>
                </a:moveTo>
                <a:cubicBezTo>
                  <a:pt x="61" y="57"/>
                  <a:pt x="61" y="57"/>
                  <a:pt x="61" y="57"/>
                </a:cubicBezTo>
                <a:cubicBezTo>
                  <a:pt x="62" y="57"/>
                  <a:pt x="62" y="56"/>
                  <a:pt x="62" y="56"/>
                </a:cubicBezTo>
                <a:cubicBezTo>
                  <a:pt x="62" y="41"/>
                  <a:pt x="62" y="41"/>
                  <a:pt x="62" y="41"/>
                </a:cubicBezTo>
                <a:cubicBezTo>
                  <a:pt x="62" y="40"/>
                  <a:pt x="62" y="40"/>
                  <a:pt x="61" y="40"/>
                </a:cubicBezTo>
                <a:cubicBezTo>
                  <a:pt x="39" y="40"/>
                  <a:pt x="39" y="40"/>
                  <a:pt x="39" y="40"/>
                </a:cubicBezTo>
                <a:cubicBezTo>
                  <a:pt x="38" y="40"/>
                  <a:pt x="38" y="40"/>
                  <a:pt x="38" y="41"/>
                </a:cubicBezTo>
                <a:cubicBezTo>
                  <a:pt x="38" y="56"/>
                  <a:pt x="38" y="56"/>
                  <a:pt x="38" y="56"/>
                </a:cubicBezTo>
                <a:cubicBezTo>
                  <a:pt x="38" y="56"/>
                  <a:pt x="38" y="57"/>
                  <a:pt x="39" y="57"/>
                </a:cubicBezTo>
                <a:close/>
                <a:moveTo>
                  <a:pt x="40" y="42"/>
                </a:moveTo>
                <a:cubicBezTo>
                  <a:pt x="60" y="42"/>
                  <a:pt x="60" y="42"/>
                  <a:pt x="60" y="42"/>
                </a:cubicBezTo>
                <a:cubicBezTo>
                  <a:pt x="60" y="55"/>
                  <a:pt x="60" y="55"/>
                  <a:pt x="60" y="55"/>
                </a:cubicBezTo>
                <a:cubicBezTo>
                  <a:pt x="40" y="55"/>
                  <a:pt x="40" y="55"/>
                  <a:pt x="40" y="55"/>
                </a:cubicBezTo>
                <a:lnTo>
                  <a:pt x="40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19875" y="3715009"/>
            <a:ext cx="276736" cy="439379"/>
          </a:xfrm>
          <a:custGeom>
            <a:avLst/>
            <a:gdLst>
              <a:gd name="T0" fmla="*/ 19 w 48"/>
              <a:gd name="T1" fmla="*/ 41 h 74"/>
              <a:gd name="T2" fmla="*/ 17 w 48"/>
              <a:gd name="T3" fmla="*/ 30 h 74"/>
              <a:gd name="T4" fmla="*/ 14 w 48"/>
              <a:gd name="T5" fmla="*/ 13 h 74"/>
              <a:gd name="T6" fmla="*/ 13 w 48"/>
              <a:gd name="T7" fmla="*/ 1 h 74"/>
              <a:gd name="T8" fmla="*/ 7 w 48"/>
              <a:gd name="T9" fmla="*/ 1 h 74"/>
              <a:gd name="T10" fmla="*/ 7 w 48"/>
              <a:gd name="T11" fmla="*/ 13 h 74"/>
              <a:gd name="T12" fmla="*/ 4 w 48"/>
              <a:gd name="T13" fmla="*/ 30 h 74"/>
              <a:gd name="T14" fmla="*/ 2 w 48"/>
              <a:gd name="T15" fmla="*/ 41 h 74"/>
              <a:gd name="T16" fmla="*/ 0 w 48"/>
              <a:gd name="T17" fmla="*/ 47 h 74"/>
              <a:gd name="T18" fmla="*/ 14 w 48"/>
              <a:gd name="T19" fmla="*/ 73 h 74"/>
              <a:gd name="T20" fmla="*/ 18 w 48"/>
              <a:gd name="T21" fmla="*/ 44 h 74"/>
              <a:gd name="T22" fmla="*/ 10 w 48"/>
              <a:gd name="T23" fmla="*/ 47 h 74"/>
              <a:gd name="T24" fmla="*/ 12 w 48"/>
              <a:gd name="T25" fmla="*/ 45 h 74"/>
              <a:gd name="T26" fmla="*/ 8 w 48"/>
              <a:gd name="T27" fmla="*/ 70 h 74"/>
              <a:gd name="T28" fmla="*/ 3 w 48"/>
              <a:gd name="T29" fmla="*/ 47 h 74"/>
              <a:gd name="T30" fmla="*/ 4 w 48"/>
              <a:gd name="T31" fmla="*/ 39 h 74"/>
              <a:gd name="T32" fmla="*/ 6 w 48"/>
              <a:gd name="T33" fmla="*/ 34 h 74"/>
              <a:gd name="T34" fmla="*/ 17 w 48"/>
              <a:gd name="T35" fmla="*/ 35 h 74"/>
              <a:gd name="T36" fmla="*/ 17 w 48"/>
              <a:gd name="T37" fmla="*/ 46 h 74"/>
              <a:gd name="T38" fmla="*/ 14 w 48"/>
              <a:gd name="T39" fmla="*/ 70 h 74"/>
              <a:gd name="T40" fmla="*/ 12 w 48"/>
              <a:gd name="T41" fmla="*/ 45 h 74"/>
              <a:gd name="T42" fmla="*/ 13 w 48"/>
              <a:gd name="T43" fmla="*/ 31 h 74"/>
              <a:gd name="T44" fmla="*/ 7 w 48"/>
              <a:gd name="T45" fmla="*/ 32 h 74"/>
              <a:gd name="T46" fmla="*/ 8 w 48"/>
              <a:gd name="T47" fmla="*/ 6 h 74"/>
              <a:gd name="T48" fmla="*/ 13 w 48"/>
              <a:gd name="T49" fmla="*/ 6 h 74"/>
              <a:gd name="T50" fmla="*/ 12 w 48"/>
              <a:gd name="T51" fmla="*/ 28 h 74"/>
              <a:gd name="T52" fmla="*/ 8 w 48"/>
              <a:gd name="T53" fmla="*/ 9 h 74"/>
              <a:gd name="T54" fmla="*/ 48 w 48"/>
              <a:gd name="T55" fmla="*/ 9 h 74"/>
              <a:gd name="T56" fmla="*/ 41 w 48"/>
              <a:gd name="T57" fmla="*/ 2 h 74"/>
              <a:gd name="T58" fmla="*/ 35 w 48"/>
              <a:gd name="T59" fmla="*/ 10 h 74"/>
              <a:gd name="T60" fmla="*/ 34 w 48"/>
              <a:gd name="T61" fmla="*/ 1 h 74"/>
              <a:gd name="T62" fmla="*/ 32 w 48"/>
              <a:gd name="T63" fmla="*/ 58 h 74"/>
              <a:gd name="T64" fmla="*/ 35 w 48"/>
              <a:gd name="T65" fmla="*/ 74 h 74"/>
              <a:gd name="T66" fmla="*/ 38 w 48"/>
              <a:gd name="T67" fmla="*/ 63 h 74"/>
              <a:gd name="T68" fmla="*/ 41 w 48"/>
              <a:gd name="T69" fmla="*/ 74 h 74"/>
              <a:gd name="T70" fmla="*/ 48 w 48"/>
              <a:gd name="T71" fmla="*/ 65 h 74"/>
              <a:gd name="T72" fmla="*/ 43 w 48"/>
              <a:gd name="T73" fmla="*/ 64 h 74"/>
              <a:gd name="T74" fmla="*/ 38 w 48"/>
              <a:gd name="T75" fmla="*/ 61 h 74"/>
              <a:gd name="T76" fmla="*/ 33 w 48"/>
              <a:gd name="T77" fmla="*/ 64 h 74"/>
              <a:gd name="T78" fmla="*/ 34 w 48"/>
              <a:gd name="T79" fmla="*/ 59 h 74"/>
              <a:gd name="T80" fmla="*/ 34 w 48"/>
              <a:gd name="T81" fmla="*/ 16 h 74"/>
              <a:gd name="T82" fmla="*/ 33 w 48"/>
              <a:gd name="T83" fmla="*/ 10 h 74"/>
              <a:gd name="T84" fmla="*/ 39 w 48"/>
              <a:gd name="T85" fmla="*/ 13 h 74"/>
              <a:gd name="T86" fmla="*/ 43 w 48"/>
              <a:gd name="T87" fmla="*/ 4 h 74"/>
              <a:gd name="T88" fmla="*/ 42 w 48"/>
              <a:gd name="T89" fmla="*/ 17 h 74"/>
              <a:gd name="T90" fmla="*/ 46 w 48"/>
              <a:gd name="T91" fmla="*/ 65 h 74"/>
              <a:gd name="T92" fmla="*/ 40 w 48"/>
              <a:gd name="T93" fmla="*/ 55 h 74"/>
              <a:gd name="T94" fmla="*/ 36 w 48"/>
              <a:gd name="T95" fmla="*/ 2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" h="74">
                <a:moveTo>
                  <a:pt x="18" y="44"/>
                </a:moveTo>
                <a:cubicBezTo>
                  <a:pt x="18" y="43"/>
                  <a:pt x="17" y="43"/>
                  <a:pt x="17" y="43"/>
                </a:cubicBezTo>
                <a:cubicBezTo>
                  <a:pt x="17" y="43"/>
                  <a:pt x="18" y="42"/>
                  <a:pt x="19" y="41"/>
                </a:cubicBezTo>
                <a:cubicBezTo>
                  <a:pt x="21" y="40"/>
                  <a:pt x="20" y="36"/>
                  <a:pt x="19" y="34"/>
                </a:cubicBezTo>
                <a:cubicBezTo>
                  <a:pt x="19" y="32"/>
                  <a:pt x="18" y="32"/>
                  <a:pt x="17" y="31"/>
                </a:cubicBezTo>
                <a:cubicBezTo>
                  <a:pt x="17" y="30"/>
                  <a:pt x="17" y="30"/>
                  <a:pt x="17" y="30"/>
                </a:cubicBezTo>
                <a:cubicBezTo>
                  <a:pt x="17" y="29"/>
                  <a:pt x="16" y="28"/>
                  <a:pt x="15" y="28"/>
                </a:cubicBezTo>
                <a:cubicBezTo>
                  <a:pt x="14" y="28"/>
                  <a:pt x="14" y="28"/>
                  <a:pt x="14" y="28"/>
                </a:cubicBezTo>
                <a:cubicBezTo>
                  <a:pt x="14" y="13"/>
                  <a:pt x="14" y="13"/>
                  <a:pt x="14" y="13"/>
                </a:cubicBezTo>
                <a:cubicBezTo>
                  <a:pt x="14" y="12"/>
                  <a:pt x="14" y="10"/>
                  <a:pt x="15" y="9"/>
                </a:cubicBezTo>
                <a:cubicBezTo>
                  <a:pt x="15" y="8"/>
                  <a:pt x="15" y="7"/>
                  <a:pt x="15" y="7"/>
                </a:cubicBezTo>
                <a:cubicBezTo>
                  <a:pt x="15" y="5"/>
                  <a:pt x="14" y="1"/>
                  <a:pt x="13" y="1"/>
                </a:cubicBezTo>
                <a:cubicBezTo>
                  <a:pt x="13" y="0"/>
                  <a:pt x="13" y="0"/>
                  <a:pt x="12" y="0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8" y="0"/>
                  <a:pt x="7" y="1"/>
                </a:cubicBezTo>
                <a:cubicBezTo>
                  <a:pt x="7" y="1"/>
                  <a:pt x="5" y="5"/>
                  <a:pt x="6" y="7"/>
                </a:cubicBezTo>
                <a:cubicBezTo>
                  <a:pt x="6" y="7"/>
                  <a:pt x="6" y="8"/>
                  <a:pt x="6" y="9"/>
                </a:cubicBezTo>
                <a:cubicBezTo>
                  <a:pt x="6" y="10"/>
                  <a:pt x="7" y="12"/>
                  <a:pt x="7" y="13"/>
                </a:cubicBezTo>
                <a:cubicBezTo>
                  <a:pt x="7" y="28"/>
                  <a:pt x="7" y="28"/>
                  <a:pt x="7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5" y="28"/>
                  <a:pt x="4" y="29"/>
                  <a:pt x="4" y="30"/>
                </a:cubicBezTo>
                <a:cubicBezTo>
                  <a:pt x="4" y="31"/>
                  <a:pt x="4" y="31"/>
                  <a:pt x="4" y="31"/>
                </a:cubicBezTo>
                <a:cubicBezTo>
                  <a:pt x="3" y="32"/>
                  <a:pt x="2" y="32"/>
                  <a:pt x="1" y="34"/>
                </a:cubicBezTo>
                <a:cubicBezTo>
                  <a:pt x="1" y="36"/>
                  <a:pt x="0" y="40"/>
                  <a:pt x="2" y="41"/>
                </a:cubicBezTo>
                <a:cubicBezTo>
                  <a:pt x="3" y="42"/>
                  <a:pt x="3" y="43"/>
                  <a:pt x="3" y="43"/>
                </a:cubicBezTo>
                <a:cubicBezTo>
                  <a:pt x="3" y="43"/>
                  <a:pt x="3" y="43"/>
                  <a:pt x="3" y="44"/>
                </a:cubicBezTo>
                <a:cubicBezTo>
                  <a:pt x="2" y="44"/>
                  <a:pt x="0" y="45"/>
                  <a:pt x="0" y="47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71"/>
                  <a:pt x="3" y="73"/>
                  <a:pt x="7" y="73"/>
                </a:cubicBezTo>
                <a:cubicBezTo>
                  <a:pt x="14" y="73"/>
                  <a:pt x="14" y="73"/>
                  <a:pt x="14" y="73"/>
                </a:cubicBezTo>
                <a:cubicBezTo>
                  <a:pt x="18" y="73"/>
                  <a:pt x="20" y="71"/>
                  <a:pt x="20" y="69"/>
                </a:cubicBezTo>
                <a:cubicBezTo>
                  <a:pt x="20" y="47"/>
                  <a:pt x="20" y="47"/>
                  <a:pt x="20" y="47"/>
                </a:cubicBezTo>
                <a:cubicBezTo>
                  <a:pt x="20" y="45"/>
                  <a:pt x="19" y="44"/>
                  <a:pt x="18" y="44"/>
                </a:cubicBezTo>
                <a:close/>
                <a:moveTo>
                  <a:pt x="11" y="70"/>
                </a:moveTo>
                <a:cubicBezTo>
                  <a:pt x="10" y="70"/>
                  <a:pt x="10" y="70"/>
                  <a:pt x="10" y="70"/>
                </a:cubicBezTo>
                <a:cubicBezTo>
                  <a:pt x="10" y="47"/>
                  <a:pt x="10" y="47"/>
                  <a:pt x="10" y="47"/>
                </a:cubicBezTo>
                <a:cubicBezTo>
                  <a:pt x="11" y="47"/>
                  <a:pt x="11" y="47"/>
                  <a:pt x="11" y="47"/>
                </a:cubicBezTo>
                <a:lnTo>
                  <a:pt x="11" y="70"/>
                </a:lnTo>
                <a:close/>
                <a:moveTo>
                  <a:pt x="12" y="45"/>
                </a:moveTo>
                <a:cubicBezTo>
                  <a:pt x="9" y="45"/>
                  <a:pt x="9" y="45"/>
                  <a:pt x="9" y="45"/>
                </a:cubicBezTo>
                <a:cubicBezTo>
                  <a:pt x="8" y="45"/>
                  <a:pt x="8" y="46"/>
                  <a:pt x="8" y="46"/>
                </a:cubicBezTo>
                <a:cubicBezTo>
                  <a:pt x="8" y="70"/>
                  <a:pt x="8" y="70"/>
                  <a:pt x="8" y="70"/>
                </a:cubicBezTo>
                <a:cubicBezTo>
                  <a:pt x="7" y="70"/>
                  <a:pt x="7" y="70"/>
                  <a:pt x="7" y="70"/>
                </a:cubicBezTo>
                <a:cubicBezTo>
                  <a:pt x="4" y="70"/>
                  <a:pt x="3" y="69"/>
                  <a:pt x="3" y="69"/>
                </a:cubicBezTo>
                <a:cubicBezTo>
                  <a:pt x="3" y="47"/>
                  <a:pt x="3" y="47"/>
                  <a:pt x="3" y="47"/>
                </a:cubicBezTo>
                <a:cubicBezTo>
                  <a:pt x="3" y="47"/>
                  <a:pt x="4" y="46"/>
                  <a:pt x="4" y="46"/>
                </a:cubicBezTo>
                <a:cubicBezTo>
                  <a:pt x="5" y="46"/>
                  <a:pt x="6" y="45"/>
                  <a:pt x="6" y="44"/>
                </a:cubicBezTo>
                <a:cubicBezTo>
                  <a:pt x="7" y="43"/>
                  <a:pt x="7" y="41"/>
                  <a:pt x="4" y="39"/>
                </a:cubicBezTo>
                <a:cubicBezTo>
                  <a:pt x="4" y="39"/>
                  <a:pt x="3" y="37"/>
                  <a:pt x="4" y="35"/>
                </a:cubicBezTo>
                <a:cubicBezTo>
                  <a:pt x="4" y="34"/>
                  <a:pt x="5" y="34"/>
                  <a:pt x="5" y="34"/>
                </a:cubicBezTo>
                <a:cubicBezTo>
                  <a:pt x="6" y="34"/>
                  <a:pt x="6" y="34"/>
                  <a:pt x="6" y="34"/>
                </a:cubicBezTo>
                <a:cubicBezTo>
                  <a:pt x="15" y="34"/>
                  <a:pt x="15" y="34"/>
                  <a:pt x="15" y="34"/>
                </a:cubicBezTo>
                <a:cubicBezTo>
                  <a:pt x="16" y="34"/>
                  <a:pt x="16" y="34"/>
                  <a:pt x="16" y="34"/>
                </a:cubicBezTo>
                <a:cubicBezTo>
                  <a:pt x="16" y="34"/>
                  <a:pt x="16" y="34"/>
                  <a:pt x="17" y="35"/>
                </a:cubicBezTo>
                <a:cubicBezTo>
                  <a:pt x="17" y="37"/>
                  <a:pt x="17" y="39"/>
                  <a:pt x="17" y="39"/>
                </a:cubicBezTo>
                <a:cubicBezTo>
                  <a:pt x="14" y="41"/>
                  <a:pt x="14" y="43"/>
                  <a:pt x="15" y="44"/>
                </a:cubicBezTo>
                <a:cubicBezTo>
                  <a:pt x="15" y="45"/>
                  <a:pt x="16" y="46"/>
                  <a:pt x="17" y="46"/>
                </a:cubicBezTo>
                <a:cubicBezTo>
                  <a:pt x="17" y="46"/>
                  <a:pt x="17" y="47"/>
                  <a:pt x="17" y="47"/>
                </a:cubicBezTo>
                <a:cubicBezTo>
                  <a:pt x="17" y="69"/>
                  <a:pt x="17" y="69"/>
                  <a:pt x="17" y="69"/>
                </a:cubicBezTo>
                <a:cubicBezTo>
                  <a:pt x="17" y="69"/>
                  <a:pt x="16" y="70"/>
                  <a:pt x="14" y="70"/>
                </a:cubicBezTo>
                <a:cubicBezTo>
                  <a:pt x="13" y="70"/>
                  <a:pt x="13" y="70"/>
                  <a:pt x="13" y="70"/>
                </a:cubicBezTo>
                <a:cubicBezTo>
                  <a:pt x="13" y="46"/>
                  <a:pt x="13" y="46"/>
                  <a:pt x="13" y="46"/>
                </a:cubicBezTo>
                <a:cubicBezTo>
                  <a:pt x="13" y="46"/>
                  <a:pt x="13" y="45"/>
                  <a:pt x="12" y="45"/>
                </a:cubicBezTo>
                <a:close/>
                <a:moveTo>
                  <a:pt x="7" y="31"/>
                </a:moveTo>
                <a:cubicBezTo>
                  <a:pt x="8" y="31"/>
                  <a:pt x="8" y="31"/>
                  <a:pt x="8" y="31"/>
                </a:cubicBezTo>
                <a:cubicBezTo>
                  <a:pt x="13" y="31"/>
                  <a:pt x="13" y="31"/>
                  <a:pt x="13" y="31"/>
                </a:cubicBezTo>
                <a:cubicBezTo>
                  <a:pt x="14" y="31"/>
                  <a:pt x="14" y="31"/>
                  <a:pt x="14" y="31"/>
                </a:cubicBezTo>
                <a:cubicBezTo>
                  <a:pt x="14" y="32"/>
                  <a:pt x="14" y="32"/>
                  <a:pt x="14" y="32"/>
                </a:cubicBezTo>
                <a:cubicBezTo>
                  <a:pt x="7" y="32"/>
                  <a:pt x="7" y="32"/>
                  <a:pt x="7" y="32"/>
                </a:cubicBezTo>
                <a:lnTo>
                  <a:pt x="7" y="31"/>
                </a:lnTo>
                <a:close/>
                <a:moveTo>
                  <a:pt x="8" y="9"/>
                </a:moveTo>
                <a:cubicBezTo>
                  <a:pt x="8" y="8"/>
                  <a:pt x="8" y="7"/>
                  <a:pt x="8" y="6"/>
                </a:cubicBezTo>
                <a:cubicBezTo>
                  <a:pt x="8" y="6"/>
                  <a:pt x="8" y="4"/>
                  <a:pt x="9" y="2"/>
                </a:cubicBezTo>
                <a:cubicBezTo>
                  <a:pt x="12" y="2"/>
                  <a:pt x="12" y="2"/>
                  <a:pt x="12" y="2"/>
                </a:cubicBezTo>
                <a:cubicBezTo>
                  <a:pt x="12" y="4"/>
                  <a:pt x="13" y="6"/>
                  <a:pt x="13" y="6"/>
                </a:cubicBezTo>
                <a:cubicBezTo>
                  <a:pt x="13" y="7"/>
                  <a:pt x="13" y="8"/>
                  <a:pt x="13" y="9"/>
                </a:cubicBezTo>
                <a:cubicBezTo>
                  <a:pt x="12" y="10"/>
                  <a:pt x="12" y="12"/>
                  <a:pt x="12" y="13"/>
                </a:cubicBezTo>
                <a:cubicBezTo>
                  <a:pt x="12" y="28"/>
                  <a:pt x="12" y="28"/>
                  <a:pt x="12" y="28"/>
                </a:cubicBezTo>
                <a:cubicBezTo>
                  <a:pt x="9" y="28"/>
                  <a:pt x="9" y="28"/>
                  <a:pt x="9" y="28"/>
                </a:cubicBezTo>
                <a:cubicBezTo>
                  <a:pt x="9" y="13"/>
                  <a:pt x="9" y="13"/>
                  <a:pt x="9" y="13"/>
                </a:cubicBezTo>
                <a:cubicBezTo>
                  <a:pt x="9" y="12"/>
                  <a:pt x="8" y="10"/>
                  <a:pt x="8" y="9"/>
                </a:cubicBezTo>
                <a:close/>
                <a:moveTo>
                  <a:pt x="44" y="58"/>
                </a:moveTo>
                <a:cubicBezTo>
                  <a:pt x="44" y="17"/>
                  <a:pt x="44" y="17"/>
                  <a:pt x="44" y="17"/>
                </a:cubicBezTo>
                <a:cubicBezTo>
                  <a:pt x="46" y="15"/>
                  <a:pt x="48" y="12"/>
                  <a:pt x="48" y="9"/>
                </a:cubicBezTo>
                <a:cubicBezTo>
                  <a:pt x="48" y="6"/>
                  <a:pt x="46" y="3"/>
                  <a:pt x="43" y="1"/>
                </a:cubicBezTo>
                <a:cubicBezTo>
                  <a:pt x="42" y="1"/>
                  <a:pt x="42" y="1"/>
                  <a:pt x="42" y="1"/>
                </a:cubicBezTo>
                <a:cubicBezTo>
                  <a:pt x="41" y="1"/>
                  <a:pt x="41" y="2"/>
                  <a:pt x="41" y="2"/>
                </a:cubicBezTo>
                <a:cubicBezTo>
                  <a:pt x="41" y="10"/>
                  <a:pt x="41" y="10"/>
                  <a:pt x="41" y="10"/>
                </a:cubicBezTo>
                <a:cubicBezTo>
                  <a:pt x="38" y="11"/>
                  <a:pt x="38" y="11"/>
                  <a:pt x="38" y="11"/>
                </a:cubicBezTo>
                <a:cubicBezTo>
                  <a:pt x="35" y="10"/>
                  <a:pt x="35" y="10"/>
                  <a:pt x="35" y="10"/>
                </a:cubicBezTo>
                <a:cubicBezTo>
                  <a:pt x="35" y="2"/>
                  <a:pt x="35" y="2"/>
                  <a:pt x="35" y="2"/>
                </a:cubicBezTo>
                <a:cubicBezTo>
                  <a:pt x="35" y="1"/>
                  <a:pt x="35" y="1"/>
                  <a:pt x="35" y="1"/>
                </a:cubicBezTo>
                <a:cubicBezTo>
                  <a:pt x="35" y="1"/>
                  <a:pt x="34" y="1"/>
                  <a:pt x="34" y="1"/>
                </a:cubicBezTo>
                <a:cubicBezTo>
                  <a:pt x="31" y="2"/>
                  <a:pt x="28" y="6"/>
                  <a:pt x="28" y="9"/>
                </a:cubicBezTo>
                <a:cubicBezTo>
                  <a:pt x="28" y="12"/>
                  <a:pt x="30" y="15"/>
                  <a:pt x="32" y="17"/>
                </a:cubicBezTo>
                <a:cubicBezTo>
                  <a:pt x="32" y="58"/>
                  <a:pt x="32" y="58"/>
                  <a:pt x="32" y="58"/>
                </a:cubicBezTo>
                <a:cubicBezTo>
                  <a:pt x="30" y="59"/>
                  <a:pt x="28" y="62"/>
                  <a:pt x="28" y="65"/>
                </a:cubicBezTo>
                <a:cubicBezTo>
                  <a:pt x="28" y="69"/>
                  <a:pt x="30" y="72"/>
                  <a:pt x="34" y="74"/>
                </a:cubicBezTo>
                <a:cubicBezTo>
                  <a:pt x="34" y="74"/>
                  <a:pt x="34" y="74"/>
                  <a:pt x="35" y="74"/>
                </a:cubicBezTo>
                <a:cubicBezTo>
                  <a:pt x="35" y="73"/>
                  <a:pt x="35" y="73"/>
                  <a:pt x="35" y="73"/>
                </a:cubicBezTo>
                <a:cubicBezTo>
                  <a:pt x="35" y="65"/>
                  <a:pt x="35" y="65"/>
                  <a:pt x="35" y="65"/>
                </a:cubicBezTo>
                <a:cubicBezTo>
                  <a:pt x="38" y="63"/>
                  <a:pt x="38" y="63"/>
                  <a:pt x="38" y="63"/>
                </a:cubicBezTo>
                <a:cubicBezTo>
                  <a:pt x="41" y="65"/>
                  <a:pt x="41" y="65"/>
                  <a:pt x="41" y="65"/>
                </a:cubicBezTo>
                <a:cubicBezTo>
                  <a:pt x="41" y="73"/>
                  <a:pt x="41" y="73"/>
                  <a:pt x="41" y="73"/>
                </a:cubicBezTo>
                <a:cubicBezTo>
                  <a:pt x="41" y="73"/>
                  <a:pt x="41" y="73"/>
                  <a:pt x="41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6" y="72"/>
                  <a:pt x="48" y="69"/>
                  <a:pt x="48" y="65"/>
                </a:cubicBezTo>
                <a:cubicBezTo>
                  <a:pt x="48" y="62"/>
                  <a:pt x="46" y="59"/>
                  <a:pt x="44" y="58"/>
                </a:cubicBezTo>
                <a:close/>
                <a:moveTo>
                  <a:pt x="43" y="71"/>
                </a:moveTo>
                <a:cubicBezTo>
                  <a:pt x="43" y="64"/>
                  <a:pt x="43" y="64"/>
                  <a:pt x="43" y="64"/>
                </a:cubicBezTo>
                <a:cubicBezTo>
                  <a:pt x="43" y="64"/>
                  <a:pt x="43" y="64"/>
                  <a:pt x="42" y="63"/>
                </a:cubicBezTo>
                <a:cubicBezTo>
                  <a:pt x="38" y="61"/>
                  <a:pt x="38" y="61"/>
                  <a:pt x="38" y="61"/>
                </a:cubicBezTo>
                <a:cubicBezTo>
                  <a:pt x="38" y="61"/>
                  <a:pt x="38" y="61"/>
                  <a:pt x="38" y="61"/>
                </a:cubicBezTo>
                <a:cubicBezTo>
                  <a:pt x="38" y="61"/>
                  <a:pt x="38" y="61"/>
                  <a:pt x="37" y="61"/>
                </a:cubicBezTo>
                <a:cubicBezTo>
                  <a:pt x="34" y="63"/>
                  <a:pt x="34" y="63"/>
                  <a:pt x="34" y="63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71"/>
                  <a:pt x="33" y="71"/>
                  <a:pt x="33" y="71"/>
                </a:cubicBezTo>
                <a:cubicBezTo>
                  <a:pt x="31" y="69"/>
                  <a:pt x="30" y="67"/>
                  <a:pt x="30" y="65"/>
                </a:cubicBezTo>
                <a:cubicBezTo>
                  <a:pt x="30" y="63"/>
                  <a:pt x="32" y="60"/>
                  <a:pt x="34" y="59"/>
                </a:cubicBezTo>
                <a:cubicBezTo>
                  <a:pt x="34" y="59"/>
                  <a:pt x="34" y="58"/>
                  <a:pt x="34" y="58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6"/>
                  <a:pt x="34" y="16"/>
                  <a:pt x="34" y="16"/>
                </a:cubicBezTo>
                <a:cubicBezTo>
                  <a:pt x="32" y="14"/>
                  <a:pt x="30" y="12"/>
                  <a:pt x="30" y="9"/>
                </a:cubicBezTo>
                <a:cubicBezTo>
                  <a:pt x="30" y="7"/>
                  <a:pt x="32" y="5"/>
                  <a:pt x="33" y="4"/>
                </a:cubicBezTo>
                <a:cubicBezTo>
                  <a:pt x="33" y="10"/>
                  <a:pt x="33" y="10"/>
                  <a:pt x="33" y="10"/>
                </a:cubicBezTo>
                <a:cubicBezTo>
                  <a:pt x="33" y="11"/>
                  <a:pt x="33" y="11"/>
                  <a:pt x="34" y="11"/>
                </a:cubicBezTo>
                <a:cubicBezTo>
                  <a:pt x="38" y="13"/>
                  <a:pt x="38" y="13"/>
                  <a:pt x="38" y="13"/>
                </a:cubicBezTo>
                <a:cubicBezTo>
                  <a:pt x="38" y="14"/>
                  <a:pt x="38" y="14"/>
                  <a:pt x="39" y="13"/>
                </a:cubicBezTo>
                <a:cubicBezTo>
                  <a:pt x="43" y="11"/>
                  <a:pt x="43" y="11"/>
                  <a:pt x="43" y="11"/>
                </a:cubicBezTo>
                <a:cubicBezTo>
                  <a:pt x="43" y="11"/>
                  <a:pt x="43" y="11"/>
                  <a:pt x="43" y="10"/>
                </a:cubicBezTo>
                <a:cubicBezTo>
                  <a:pt x="43" y="4"/>
                  <a:pt x="43" y="4"/>
                  <a:pt x="43" y="4"/>
                </a:cubicBezTo>
                <a:cubicBezTo>
                  <a:pt x="45" y="5"/>
                  <a:pt x="46" y="7"/>
                  <a:pt x="46" y="9"/>
                </a:cubicBezTo>
                <a:cubicBezTo>
                  <a:pt x="46" y="12"/>
                  <a:pt x="44" y="14"/>
                  <a:pt x="42" y="16"/>
                </a:cubicBezTo>
                <a:cubicBezTo>
                  <a:pt x="42" y="16"/>
                  <a:pt x="42" y="16"/>
                  <a:pt x="42" y="17"/>
                </a:cubicBezTo>
                <a:cubicBezTo>
                  <a:pt x="42" y="58"/>
                  <a:pt x="42" y="58"/>
                  <a:pt x="42" y="58"/>
                </a:cubicBezTo>
                <a:cubicBezTo>
                  <a:pt x="42" y="58"/>
                  <a:pt x="42" y="59"/>
                  <a:pt x="42" y="59"/>
                </a:cubicBezTo>
                <a:cubicBezTo>
                  <a:pt x="45" y="60"/>
                  <a:pt x="46" y="63"/>
                  <a:pt x="46" y="65"/>
                </a:cubicBezTo>
                <a:cubicBezTo>
                  <a:pt x="46" y="67"/>
                  <a:pt x="45" y="70"/>
                  <a:pt x="43" y="71"/>
                </a:cubicBezTo>
                <a:close/>
                <a:moveTo>
                  <a:pt x="40" y="20"/>
                </a:moveTo>
                <a:cubicBezTo>
                  <a:pt x="40" y="55"/>
                  <a:pt x="40" y="55"/>
                  <a:pt x="40" y="55"/>
                </a:cubicBezTo>
                <a:cubicBezTo>
                  <a:pt x="40" y="56"/>
                  <a:pt x="39" y="57"/>
                  <a:pt x="38" y="57"/>
                </a:cubicBezTo>
                <a:cubicBezTo>
                  <a:pt x="37" y="57"/>
                  <a:pt x="36" y="56"/>
                  <a:pt x="36" y="55"/>
                </a:cubicBezTo>
                <a:cubicBezTo>
                  <a:pt x="36" y="20"/>
                  <a:pt x="36" y="20"/>
                  <a:pt x="36" y="20"/>
                </a:cubicBezTo>
                <a:cubicBezTo>
                  <a:pt x="36" y="19"/>
                  <a:pt x="37" y="18"/>
                  <a:pt x="38" y="18"/>
                </a:cubicBezTo>
                <a:cubicBezTo>
                  <a:pt x="39" y="18"/>
                  <a:pt x="40" y="19"/>
                  <a:pt x="40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43391" y="2746717"/>
            <a:ext cx="407951" cy="505750"/>
          </a:xfrm>
          <a:custGeom>
            <a:avLst/>
            <a:gdLst>
              <a:gd name="T0" fmla="*/ 11 w 62"/>
              <a:gd name="T1" fmla="*/ 33 h 74"/>
              <a:gd name="T2" fmla="*/ 52 w 62"/>
              <a:gd name="T3" fmla="*/ 33 h 74"/>
              <a:gd name="T4" fmla="*/ 31 w 62"/>
              <a:gd name="T5" fmla="*/ 31 h 74"/>
              <a:gd name="T6" fmla="*/ 33 w 62"/>
              <a:gd name="T7" fmla="*/ 46 h 74"/>
              <a:gd name="T8" fmla="*/ 31 w 62"/>
              <a:gd name="T9" fmla="*/ 50 h 74"/>
              <a:gd name="T10" fmla="*/ 29 w 62"/>
              <a:gd name="T11" fmla="*/ 46 h 74"/>
              <a:gd name="T12" fmla="*/ 26 w 62"/>
              <a:gd name="T13" fmla="*/ 37 h 74"/>
              <a:gd name="T14" fmla="*/ 31 w 62"/>
              <a:gd name="T15" fmla="*/ 42 h 74"/>
              <a:gd name="T16" fmla="*/ 31 w 62"/>
              <a:gd name="T17" fmla="*/ 35 h 74"/>
              <a:gd name="T18" fmla="*/ 29 w 62"/>
              <a:gd name="T19" fmla="*/ 20 h 74"/>
              <a:gd name="T20" fmla="*/ 31 w 62"/>
              <a:gd name="T21" fmla="*/ 16 h 74"/>
              <a:gd name="T22" fmla="*/ 33 w 62"/>
              <a:gd name="T23" fmla="*/ 20 h 74"/>
              <a:gd name="T24" fmla="*/ 37 w 62"/>
              <a:gd name="T25" fmla="*/ 29 h 74"/>
              <a:gd name="T26" fmla="*/ 31 w 62"/>
              <a:gd name="T27" fmla="*/ 24 h 74"/>
              <a:gd name="T28" fmla="*/ 31 w 62"/>
              <a:gd name="T29" fmla="*/ 31 h 74"/>
              <a:gd name="T30" fmla="*/ 31 w 62"/>
              <a:gd name="T31" fmla="*/ 0 h 74"/>
              <a:gd name="T32" fmla="*/ 0 w 62"/>
              <a:gd name="T33" fmla="*/ 8 h 74"/>
              <a:gd name="T34" fmla="*/ 30 w 62"/>
              <a:gd name="T35" fmla="*/ 74 h 74"/>
              <a:gd name="T36" fmla="*/ 33 w 62"/>
              <a:gd name="T37" fmla="*/ 73 h 74"/>
              <a:gd name="T38" fmla="*/ 62 w 62"/>
              <a:gd name="T39" fmla="*/ 8 h 74"/>
              <a:gd name="T40" fmla="*/ 31 w 62"/>
              <a:gd name="T41" fmla="*/ 71 h 74"/>
              <a:gd name="T42" fmla="*/ 31 w 62"/>
              <a:gd name="T43" fmla="*/ 71 h 74"/>
              <a:gd name="T44" fmla="*/ 3 w 62"/>
              <a:gd name="T45" fmla="*/ 10 h 74"/>
              <a:gd name="T46" fmla="*/ 31 w 62"/>
              <a:gd name="T47" fmla="*/ 3 h 74"/>
              <a:gd name="T48" fmla="*/ 59 w 62"/>
              <a:gd name="T49" fmla="*/ 39 h 74"/>
              <a:gd name="T50" fmla="*/ 19 w 62"/>
              <a:gd name="T51" fmla="*/ 59 h 74"/>
              <a:gd name="T52" fmla="*/ 19 w 62"/>
              <a:gd name="T53" fmla="*/ 61 h 74"/>
              <a:gd name="T54" fmla="*/ 6 w 62"/>
              <a:gd name="T55" fmla="*/ 39 h 74"/>
              <a:gd name="T56" fmla="*/ 7 w 62"/>
              <a:gd name="T57" fmla="*/ 20 h 74"/>
              <a:gd name="T58" fmla="*/ 8 w 62"/>
              <a:gd name="T59" fmla="*/ 39 h 74"/>
              <a:gd name="T60" fmla="*/ 57 w 62"/>
              <a:gd name="T61" fmla="*/ 11 h 74"/>
              <a:gd name="T62" fmla="*/ 56 w 62"/>
              <a:gd name="T63" fmla="*/ 40 h 74"/>
              <a:gd name="T64" fmla="*/ 55 w 62"/>
              <a:gd name="T65" fmla="*/ 12 h 74"/>
              <a:gd name="T66" fmla="*/ 30 w 62"/>
              <a:gd name="T67" fmla="*/ 6 h 74"/>
              <a:gd name="T68" fmla="*/ 56 w 62"/>
              <a:gd name="T69" fmla="*/ 10 h 74"/>
              <a:gd name="T70" fmla="*/ 29 w 62"/>
              <a:gd name="T71" fmla="*/ 65 h 74"/>
              <a:gd name="T72" fmla="*/ 28 w 62"/>
              <a:gd name="T73" fmla="*/ 67 h 74"/>
              <a:gd name="T74" fmla="*/ 23 w 62"/>
              <a:gd name="T75" fmla="*/ 64 h 74"/>
              <a:gd name="T76" fmla="*/ 24 w 62"/>
              <a:gd name="T77" fmla="*/ 63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" h="74">
                <a:moveTo>
                  <a:pt x="31" y="12"/>
                </a:moveTo>
                <a:cubicBezTo>
                  <a:pt x="20" y="12"/>
                  <a:pt x="11" y="22"/>
                  <a:pt x="11" y="33"/>
                </a:cubicBezTo>
                <a:cubicBezTo>
                  <a:pt x="11" y="45"/>
                  <a:pt x="20" y="54"/>
                  <a:pt x="31" y="54"/>
                </a:cubicBezTo>
                <a:cubicBezTo>
                  <a:pt x="43" y="54"/>
                  <a:pt x="52" y="45"/>
                  <a:pt x="52" y="33"/>
                </a:cubicBezTo>
                <a:cubicBezTo>
                  <a:pt x="52" y="22"/>
                  <a:pt x="43" y="12"/>
                  <a:pt x="31" y="12"/>
                </a:cubicBezTo>
                <a:close/>
                <a:moveTo>
                  <a:pt x="31" y="31"/>
                </a:moveTo>
                <a:cubicBezTo>
                  <a:pt x="36" y="31"/>
                  <a:pt x="39" y="34"/>
                  <a:pt x="39" y="39"/>
                </a:cubicBezTo>
                <a:cubicBezTo>
                  <a:pt x="39" y="42"/>
                  <a:pt x="37" y="45"/>
                  <a:pt x="33" y="46"/>
                </a:cubicBezTo>
                <a:cubicBezTo>
                  <a:pt x="33" y="48"/>
                  <a:pt x="33" y="48"/>
                  <a:pt x="33" y="48"/>
                </a:cubicBezTo>
                <a:cubicBezTo>
                  <a:pt x="33" y="49"/>
                  <a:pt x="33" y="50"/>
                  <a:pt x="31" y="50"/>
                </a:cubicBezTo>
                <a:cubicBezTo>
                  <a:pt x="30" y="50"/>
                  <a:pt x="29" y="49"/>
                  <a:pt x="29" y="48"/>
                </a:cubicBezTo>
                <a:cubicBezTo>
                  <a:pt x="29" y="46"/>
                  <a:pt x="29" y="46"/>
                  <a:pt x="29" y="46"/>
                </a:cubicBezTo>
                <a:cubicBezTo>
                  <a:pt x="26" y="45"/>
                  <a:pt x="24" y="42"/>
                  <a:pt x="24" y="39"/>
                </a:cubicBezTo>
                <a:cubicBezTo>
                  <a:pt x="24" y="38"/>
                  <a:pt x="25" y="37"/>
                  <a:pt x="26" y="37"/>
                </a:cubicBezTo>
                <a:cubicBezTo>
                  <a:pt x="27" y="37"/>
                  <a:pt x="28" y="38"/>
                  <a:pt x="28" y="39"/>
                </a:cubicBezTo>
                <a:cubicBezTo>
                  <a:pt x="28" y="41"/>
                  <a:pt x="29" y="42"/>
                  <a:pt x="31" y="42"/>
                </a:cubicBezTo>
                <a:cubicBezTo>
                  <a:pt x="33" y="42"/>
                  <a:pt x="35" y="41"/>
                  <a:pt x="35" y="39"/>
                </a:cubicBezTo>
                <a:cubicBezTo>
                  <a:pt x="35" y="37"/>
                  <a:pt x="33" y="35"/>
                  <a:pt x="31" y="35"/>
                </a:cubicBezTo>
                <a:cubicBezTo>
                  <a:pt x="27" y="35"/>
                  <a:pt x="24" y="32"/>
                  <a:pt x="24" y="27"/>
                </a:cubicBezTo>
                <a:cubicBezTo>
                  <a:pt x="24" y="24"/>
                  <a:pt x="26" y="21"/>
                  <a:pt x="29" y="20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7"/>
                  <a:pt x="30" y="16"/>
                  <a:pt x="31" y="16"/>
                </a:cubicBezTo>
                <a:cubicBezTo>
                  <a:pt x="32" y="16"/>
                  <a:pt x="33" y="17"/>
                  <a:pt x="33" y="18"/>
                </a:cubicBezTo>
                <a:cubicBezTo>
                  <a:pt x="33" y="20"/>
                  <a:pt x="33" y="20"/>
                  <a:pt x="33" y="20"/>
                </a:cubicBezTo>
                <a:cubicBezTo>
                  <a:pt x="36" y="21"/>
                  <a:pt x="39" y="24"/>
                  <a:pt x="39" y="27"/>
                </a:cubicBezTo>
                <a:cubicBezTo>
                  <a:pt x="39" y="28"/>
                  <a:pt x="38" y="29"/>
                  <a:pt x="37" y="29"/>
                </a:cubicBezTo>
                <a:cubicBezTo>
                  <a:pt x="36" y="29"/>
                  <a:pt x="35" y="28"/>
                  <a:pt x="35" y="27"/>
                </a:cubicBezTo>
                <a:cubicBezTo>
                  <a:pt x="35" y="25"/>
                  <a:pt x="33" y="24"/>
                  <a:pt x="31" y="24"/>
                </a:cubicBezTo>
                <a:cubicBezTo>
                  <a:pt x="29" y="24"/>
                  <a:pt x="28" y="25"/>
                  <a:pt x="28" y="27"/>
                </a:cubicBezTo>
                <a:cubicBezTo>
                  <a:pt x="28" y="29"/>
                  <a:pt x="29" y="31"/>
                  <a:pt x="31" y="31"/>
                </a:cubicBezTo>
                <a:close/>
                <a:moveTo>
                  <a:pt x="61" y="7"/>
                </a:moveTo>
                <a:cubicBezTo>
                  <a:pt x="55" y="3"/>
                  <a:pt x="44" y="0"/>
                  <a:pt x="31" y="0"/>
                </a:cubicBezTo>
                <a:cubicBezTo>
                  <a:pt x="19" y="0"/>
                  <a:pt x="7" y="3"/>
                  <a:pt x="2" y="7"/>
                </a:cubicBezTo>
                <a:cubicBezTo>
                  <a:pt x="0" y="8"/>
                  <a:pt x="0" y="8"/>
                  <a:pt x="0" y="8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60"/>
                  <a:pt x="23" y="71"/>
                  <a:pt x="30" y="74"/>
                </a:cubicBezTo>
                <a:cubicBezTo>
                  <a:pt x="31" y="74"/>
                  <a:pt x="31" y="74"/>
                  <a:pt x="31" y="74"/>
                </a:cubicBezTo>
                <a:cubicBezTo>
                  <a:pt x="33" y="73"/>
                  <a:pt x="33" y="73"/>
                  <a:pt x="33" y="73"/>
                </a:cubicBezTo>
                <a:cubicBezTo>
                  <a:pt x="40" y="71"/>
                  <a:pt x="62" y="60"/>
                  <a:pt x="62" y="39"/>
                </a:cubicBezTo>
                <a:cubicBezTo>
                  <a:pt x="62" y="8"/>
                  <a:pt x="62" y="8"/>
                  <a:pt x="62" y="8"/>
                </a:cubicBezTo>
                <a:lnTo>
                  <a:pt x="61" y="7"/>
                </a:lnTo>
                <a:close/>
                <a:moveTo>
                  <a:pt x="31" y="71"/>
                </a:moveTo>
                <a:cubicBezTo>
                  <a:pt x="31" y="71"/>
                  <a:pt x="31" y="71"/>
                  <a:pt x="31" y="71"/>
                </a:cubicBezTo>
                <a:cubicBezTo>
                  <a:pt x="31" y="71"/>
                  <a:pt x="31" y="71"/>
                  <a:pt x="31" y="71"/>
                </a:cubicBezTo>
                <a:cubicBezTo>
                  <a:pt x="25" y="68"/>
                  <a:pt x="3" y="58"/>
                  <a:pt x="3" y="39"/>
                </a:cubicBezTo>
                <a:cubicBezTo>
                  <a:pt x="3" y="10"/>
                  <a:pt x="3" y="10"/>
                  <a:pt x="3" y="10"/>
                </a:cubicBezTo>
                <a:cubicBezTo>
                  <a:pt x="3" y="10"/>
                  <a:pt x="3" y="10"/>
                  <a:pt x="3" y="10"/>
                </a:cubicBezTo>
                <a:cubicBezTo>
                  <a:pt x="9" y="6"/>
                  <a:pt x="20" y="3"/>
                  <a:pt x="31" y="3"/>
                </a:cubicBezTo>
                <a:cubicBezTo>
                  <a:pt x="43" y="3"/>
                  <a:pt x="54" y="6"/>
                  <a:pt x="59" y="10"/>
                </a:cubicBezTo>
                <a:cubicBezTo>
                  <a:pt x="59" y="39"/>
                  <a:pt x="59" y="39"/>
                  <a:pt x="59" y="39"/>
                </a:cubicBezTo>
                <a:cubicBezTo>
                  <a:pt x="59" y="58"/>
                  <a:pt x="38" y="68"/>
                  <a:pt x="31" y="71"/>
                </a:cubicBezTo>
                <a:close/>
                <a:moveTo>
                  <a:pt x="19" y="59"/>
                </a:moveTo>
                <a:cubicBezTo>
                  <a:pt x="20" y="59"/>
                  <a:pt x="20" y="60"/>
                  <a:pt x="20" y="60"/>
                </a:cubicBezTo>
                <a:cubicBezTo>
                  <a:pt x="19" y="61"/>
                  <a:pt x="19" y="61"/>
                  <a:pt x="19" y="61"/>
                </a:cubicBezTo>
                <a:cubicBezTo>
                  <a:pt x="19" y="61"/>
                  <a:pt x="18" y="61"/>
                  <a:pt x="18" y="61"/>
                </a:cubicBezTo>
                <a:cubicBezTo>
                  <a:pt x="10" y="54"/>
                  <a:pt x="6" y="47"/>
                  <a:pt x="6" y="39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6" y="20"/>
                  <a:pt x="7" y="20"/>
                </a:cubicBezTo>
                <a:cubicBezTo>
                  <a:pt x="7" y="20"/>
                  <a:pt x="8" y="21"/>
                  <a:pt x="8" y="21"/>
                </a:cubicBezTo>
                <a:cubicBezTo>
                  <a:pt x="8" y="39"/>
                  <a:pt x="8" y="39"/>
                  <a:pt x="8" y="39"/>
                </a:cubicBezTo>
                <a:cubicBezTo>
                  <a:pt x="8" y="46"/>
                  <a:pt x="12" y="53"/>
                  <a:pt x="19" y="59"/>
                </a:cubicBezTo>
                <a:close/>
                <a:moveTo>
                  <a:pt x="57" y="11"/>
                </a:moveTo>
                <a:cubicBezTo>
                  <a:pt x="57" y="39"/>
                  <a:pt x="57" y="39"/>
                  <a:pt x="57" y="39"/>
                </a:cubicBezTo>
                <a:cubicBezTo>
                  <a:pt x="57" y="39"/>
                  <a:pt x="57" y="40"/>
                  <a:pt x="56" y="40"/>
                </a:cubicBezTo>
                <a:cubicBezTo>
                  <a:pt x="55" y="40"/>
                  <a:pt x="55" y="39"/>
                  <a:pt x="55" y="39"/>
                </a:cubicBezTo>
                <a:cubicBezTo>
                  <a:pt x="55" y="12"/>
                  <a:pt x="55" y="12"/>
                  <a:pt x="55" y="12"/>
                </a:cubicBezTo>
                <a:cubicBezTo>
                  <a:pt x="50" y="9"/>
                  <a:pt x="41" y="7"/>
                  <a:pt x="31" y="7"/>
                </a:cubicBezTo>
                <a:cubicBezTo>
                  <a:pt x="31" y="7"/>
                  <a:pt x="30" y="7"/>
                  <a:pt x="30" y="6"/>
                </a:cubicBezTo>
                <a:cubicBezTo>
                  <a:pt x="30" y="6"/>
                  <a:pt x="31" y="5"/>
                  <a:pt x="31" y="5"/>
                </a:cubicBezTo>
                <a:cubicBezTo>
                  <a:pt x="41" y="5"/>
                  <a:pt x="51" y="7"/>
                  <a:pt x="56" y="10"/>
                </a:cubicBezTo>
                <a:cubicBezTo>
                  <a:pt x="57" y="11"/>
                  <a:pt x="57" y="11"/>
                  <a:pt x="57" y="11"/>
                </a:cubicBezTo>
                <a:close/>
                <a:moveTo>
                  <a:pt x="29" y="65"/>
                </a:moveTo>
                <a:cubicBezTo>
                  <a:pt x="29" y="65"/>
                  <a:pt x="30" y="66"/>
                  <a:pt x="29" y="66"/>
                </a:cubicBezTo>
                <a:cubicBezTo>
                  <a:pt x="29" y="67"/>
                  <a:pt x="29" y="67"/>
                  <a:pt x="28" y="67"/>
                </a:cubicBezTo>
                <a:cubicBezTo>
                  <a:pt x="28" y="67"/>
                  <a:pt x="28" y="67"/>
                  <a:pt x="28" y="67"/>
                </a:cubicBezTo>
                <a:cubicBezTo>
                  <a:pt x="26" y="66"/>
                  <a:pt x="25" y="65"/>
                  <a:pt x="23" y="64"/>
                </a:cubicBezTo>
                <a:cubicBezTo>
                  <a:pt x="23" y="64"/>
                  <a:pt x="23" y="63"/>
                  <a:pt x="23" y="63"/>
                </a:cubicBezTo>
                <a:cubicBezTo>
                  <a:pt x="23" y="62"/>
                  <a:pt x="24" y="62"/>
                  <a:pt x="24" y="63"/>
                </a:cubicBezTo>
                <a:cubicBezTo>
                  <a:pt x="26" y="63"/>
                  <a:pt x="27" y="64"/>
                  <a:pt x="29" y="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2682899" y="1471438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483180" y="1793439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5219876" y="1087392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5020157" y="1409393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3809111" y="4879570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3609392" y="5201571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6486805" y="4880001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6287086" y="5202002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7579062" y="1755425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7379343" y="2077426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8" name="Group 27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29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研究思路与方法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6112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8出自【趣你的PPT】(微信:qunideppt)：最优质的PPT资源库"/>
          <p:cNvGrpSpPr/>
          <p:nvPr/>
        </p:nvGrpSpPr>
        <p:grpSpPr>
          <a:xfrm>
            <a:off x="1894361" y="1857517"/>
            <a:ext cx="4144917" cy="873176"/>
            <a:chOff x="644107" y="1330751"/>
            <a:chExt cx="3874553" cy="816221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>
              <a:off x="644107" y="1384863"/>
              <a:ext cx="3725972" cy="762109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4" name="出自【趣你的PPT】(微信:qunideppt)：最优质的PPT资源库"/>
            <p:cNvSpPr/>
            <p:nvPr/>
          </p:nvSpPr>
          <p:spPr>
            <a:xfrm>
              <a:off x="644107" y="1330751"/>
              <a:ext cx="3725972" cy="76210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 rot="5400000">
              <a:off x="4322531" y="1607670"/>
              <a:ext cx="183987" cy="20827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</p:grpSp>
      <p:cxnSp>
        <p:nvCxnSpPr>
          <p:cNvPr id="6" name="出自【趣你的PPT】(微信:qunideppt)：最优质的PPT资源库"/>
          <p:cNvCxnSpPr/>
          <p:nvPr/>
        </p:nvCxnSpPr>
        <p:spPr>
          <a:xfrm flipV="1">
            <a:off x="6096338" y="1947337"/>
            <a:ext cx="0" cy="2937783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7出自【趣你的PPT】(微信:qunideppt)：最优质的PPT资源库"/>
          <p:cNvGrpSpPr/>
          <p:nvPr/>
        </p:nvGrpSpPr>
        <p:grpSpPr>
          <a:xfrm>
            <a:off x="1894361" y="2988188"/>
            <a:ext cx="4144917" cy="873176"/>
            <a:chOff x="644107" y="1330751"/>
            <a:chExt cx="3874553" cy="816221"/>
          </a:xfrm>
          <a:solidFill>
            <a:schemeClr val="accent1"/>
          </a:solidFill>
        </p:grpSpPr>
        <p:sp>
          <p:nvSpPr>
            <p:cNvPr id="8" name="出自【趣你的PPT】(微信:qunideppt)：最优质的PPT资源库"/>
            <p:cNvSpPr/>
            <p:nvPr/>
          </p:nvSpPr>
          <p:spPr>
            <a:xfrm>
              <a:off x="644107" y="1384863"/>
              <a:ext cx="3725972" cy="76210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644107" y="1330751"/>
              <a:ext cx="3725972" cy="76210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 rot="5400000">
              <a:off x="4322531" y="1607670"/>
              <a:ext cx="183987" cy="2082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</p:grpSp>
      <p:grpSp>
        <p:nvGrpSpPr>
          <p:cNvPr id="11" name="Group 55出自【趣你的PPT】(微信:qunideppt)：最优质的PPT资源库"/>
          <p:cNvGrpSpPr/>
          <p:nvPr/>
        </p:nvGrpSpPr>
        <p:grpSpPr>
          <a:xfrm>
            <a:off x="1894361" y="4127307"/>
            <a:ext cx="4144917" cy="873176"/>
            <a:chOff x="644107" y="1330751"/>
            <a:chExt cx="3874553" cy="816221"/>
          </a:xfrm>
          <a:solidFill>
            <a:schemeClr val="accent1"/>
          </a:solidFill>
        </p:grpSpPr>
        <p:sp>
          <p:nvSpPr>
            <p:cNvPr id="12" name="出自【趣你的PPT】(微信:qunideppt)：最优质的PPT资源库"/>
            <p:cNvSpPr/>
            <p:nvPr/>
          </p:nvSpPr>
          <p:spPr>
            <a:xfrm>
              <a:off x="644107" y="1384863"/>
              <a:ext cx="3725972" cy="76210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644107" y="1330751"/>
              <a:ext cx="3725972" cy="76210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 rot="5400000">
              <a:off x="4322531" y="1607670"/>
              <a:ext cx="183987" cy="2082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</p:grpSp>
      <p:grpSp>
        <p:nvGrpSpPr>
          <p:cNvPr id="15" name="Group 73出自【趣你的PPT】(微信:qunideppt)：最优质的PPT资源库"/>
          <p:cNvGrpSpPr/>
          <p:nvPr/>
        </p:nvGrpSpPr>
        <p:grpSpPr>
          <a:xfrm flipH="1">
            <a:off x="6152723" y="1857517"/>
            <a:ext cx="4144917" cy="873176"/>
            <a:chOff x="644107" y="1330751"/>
            <a:chExt cx="3874553" cy="816221"/>
          </a:xfrm>
          <a:solidFill>
            <a:schemeClr val="accent2"/>
          </a:solidFill>
        </p:grpSpPr>
        <p:sp>
          <p:nvSpPr>
            <p:cNvPr id="16" name="出自【趣你的PPT】(微信:qunideppt)：最优质的PPT资源库"/>
            <p:cNvSpPr/>
            <p:nvPr/>
          </p:nvSpPr>
          <p:spPr>
            <a:xfrm>
              <a:off x="644107" y="1384863"/>
              <a:ext cx="3725972" cy="76210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644107" y="1330751"/>
              <a:ext cx="3725972" cy="76210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 rot="5400000">
              <a:off x="4322531" y="1607670"/>
              <a:ext cx="183987" cy="2082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</p:grpSp>
      <p:grpSp>
        <p:nvGrpSpPr>
          <p:cNvPr id="19" name="Group 81出自【趣你的PPT】(微信:qunideppt)：最优质的PPT资源库"/>
          <p:cNvGrpSpPr/>
          <p:nvPr/>
        </p:nvGrpSpPr>
        <p:grpSpPr>
          <a:xfrm flipH="1">
            <a:off x="6152723" y="2988188"/>
            <a:ext cx="4144917" cy="873176"/>
            <a:chOff x="644107" y="1330751"/>
            <a:chExt cx="3874553" cy="816221"/>
          </a:xfrm>
          <a:solidFill>
            <a:schemeClr val="accent2"/>
          </a:solidFill>
        </p:grpSpPr>
        <p:sp>
          <p:nvSpPr>
            <p:cNvPr id="20" name="出自【趣你的PPT】(微信:qunideppt)：最优质的PPT资源库"/>
            <p:cNvSpPr/>
            <p:nvPr/>
          </p:nvSpPr>
          <p:spPr>
            <a:xfrm>
              <a:off x="644107" y="1384863"/>
              <a:ext cx="3725972" cy="76210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644107" y="1330751"/>
              <a:ext cx="3725972" cy="76210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 rot="5400000">
              <a:off x="4322531" y="1607670"/>
              <a:ext cx="183987" cy="2082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</p:grpSp>
      <p:grpSp>
        <p:nvGrpSpPr>
          <p:cNvPr id="23" name="Group 89出自【趣你的PPT】(微信:qunideppt)：最优质的PPT资源库"/>
          <p:cNvGrpSpPr/>
          <p:nvPr/>
        </p:nvGrpSpPr>
        <p:grpSpPr>
          <a:xfrm flipH="1">
            <a:off x="6152723" y="4127307"/>
            <a:ext cx="4144917" cy="873176"/>
            <a:chOff x="644107" y="1330751"/>
            <a:chExt cx="3874553" cy="816221"/>
          </a:xfrm>
          <a:solidFill>
            <a:schemeClr val="accent2"/>
          </a:solidFill>
        </p:grpSpPr>
        <p:sp>
          <p:nvSpPr>
            <p:cNvPr id="24" name="出自【趣你的PPT】(微信:qunideppt)：最优质的PPT资源库"/>
            <p:cNvSpPr/>
            <p:nvPr/>
          </p:nvSpPr>
          <p:spPr>
            <a:xfrm>
              <a:off x="644107" y="1384863"/>
              <a:ext cx="3725972" cy="76210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644107" y="1330751"/>
              <a:ext cx="3725972" cy="76210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 rot="5400000">
              <a:off x="4322531" y="1607670"/>
              <a:ext cx="183987" cy="2082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500" dirty="0"/>
            </a:p>
          </p:txBody>
        </p:sp>
      </p:grpSp>
      <p:sp>
        <p:nvSpPr>
          <p:cNvPr id="27" name="出自【趣你的PPT】(微信:qunideppt)：最优质的PPT资源库"/>
          <p:cNvSpPr>
            <a:spLocks noChangeAspect="1"/>
          </p:cNvSpPr>
          <p:nvPr/>
        </p:nvSpPr>
        <p:spPr>
          <a:xfrm>
            <a:off x="1991799" y="3094978"/>
            <a:ext cx="619444" cy="6017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500" b="1" dirty="0">
              <a:solidFill>
                <a:schemeClr val="accent2"/>
              </a:solidFill>
              <a:latin typeface="FontAwesome" pitchFamily="2" charset="0"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167068" y="3251180"/>
            <a:ext cx="268907" cy="289306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9" name="出自【趣你的PPT】(微信:qunideppt)：最优质的PPT资源库"/>
          <p:cNvSpPr>
            <a:spLocks noChangeAspect="1"/>
          </p:cNvSpPr>
          <p:nvPr/>
        </p:nvSpPr>
        <p:spPr>
          <a:xfrm>
            <a:off x="1991799" y="4234095"/>
            <a:ext cx="619444" cy="6017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500" b="1" dirty="0">
              <a:solidFill>
                <a:schemeClr val="accent3"/>
              </a:solidFill>
              <a:latin typeface="FontAwesome" pitchFamily="2" charset="0"/>
            </a:endParaRPr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167068" y="4342969"/>
            <a:ext cx="267984" cy="394612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31" name="出自【趣你的PPT】(微信:qunideppt)：最优质的PPT资源库"/>
          <p:cNvSpPr>
            <a:spLocks noChangeAspect="1"/>
          </p:cNvSpPr>
          <p:nvPr/>
        </p:nvSpPr>
        <p:spPr>
          <a:xfrm flipH="1">
            <a:off x="9593143" y="3094978"/>
            <a:ext cx="619444" cy="6017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500" b="1" dirty="0">
              <a:solidFill>
                <a:schemeClr val="accent5"/>
              </a:solidFill>
              <a:latin typeface="FontAwesome" pitchFamily="2" charset="0"/>
            </a:endParaRPr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53417" y="3246384"/>
            <a:ext cx="298897" cy="298897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grpSp>
        <p:nvGrpSpPr>
          <p:cNvPr id="33" name="Group 81出自【趣你的PPT】(微信:qunideppt)：最优质的PPT资源库"/>
          <p:cNvGrpSpPr/>
          <p:nvPr/>
        </p:nvGrpSpPr>
        <p:grpSpPr>
          <a:xfrm>
            <a:off x="1991799" y="1964307"/>
            <a:ext cx="619444" cy="601708"/>
            <a:chOff x="735191" y="1461827"/>
            <a:chExt cx="579038" cy="562460"/>
          </a:xfrm>
        </p:grpSpPr>
        <p:sp>
          <p:nvSpPr>
            <p:cNvPr id="34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735191" y="1461827"/>
              <a:ext cx="579038" cy="562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endParaRPr lang="en-US" sz="1500" b="1" dirty="0">
                <a:solidFill>
                  <a:schemeClr val="accent1"/>
                </a:solidFill>
                <a:latin typeface="FontAwesome" pitchFamily="2" charset="0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8029" y="1626376"/>
              <a:ext cx="233363" cy="233363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500" dirty="0"/>
            </a:p>
          </p:txBody>
        </p:sp>
      </p:grpSp>
      <p:sp>
        <p:nvSpPr>
          <p:cNvPr id="36" name="出自【趣你的PPT】(微信:qunideppt)：最优质的PPT资源库"/>
          <p:cNvSpPr>
            <a:spLocks noChangeAspect="1"/>
          </p:cNvSpPr>
          <p:nvPr/>
        </p:nvSpPr>
        <p:spPr>
          <a:xfrm flipH="1">
            <a:off x="9593143" y="4234095"/>
            <a:ext cx="619444" cy="6017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200" b="1" dirty="0">
              <a:solidFill>
                <a:schemeClr val="accent6"/>
              </a:solidFill>
              <a:latin typeface="FontAwesome" pitchFamily="2" charset="0"/>
            </a:endParaRPr>
          </a:p>
        </p:txBody>
      </p:sp>
      <p:sp>
        <p:nvSpPr>
          <p:cNvPr id="3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68702" y="4410126"/>
            <a:ext cx="268328" cy="249647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38" name="出自【趣你的PPT】(微信:qunideppt)：最优质的PPT资源库"/>
          <p:cNvSpPr>
            <a:spLocks noChangeAspect="1"/>
          </p:cNvSpPr>
          <p:nvPr/>
        </p:nvSpPr>
        <p:spPr>
          <a:xfrm flipH="1">
            <a:off x="9593143" y="1964307"/>
            <a:ext cx="619444" cy="6017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500" b="1" dirty="0">
              <a:solidFill>
                <a:schemeClr val="accent4"/>
              </a:solidFill>
              <a:latin typeface="FontAwesome" pitchFamily="2" charset="0"/>
            </a:endParaRPr>
          </a:p>
        </p:txBody>
      </p:sp>
      <p:sp>
        <p:nvSpPr>
          <p:cNvPr id="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60210" y="2158170"/>
            <a:ext cx="285310" cy="213983"/>
          </a:xfrm>
          <a:custGeom>
            <a:avLst/>
            <a:gdLst/>
            <a:ahLst/>
            <a:cxnLst>
              <a:cxn ang="0">
                <a:pos x="168" y="126"/>
              </a:cxn>
              <a:cxn ang="0">
                <a:pos x="0" y="126"/>
              </a:cxn>
              <a:cxn ang="0">
                <a:pos x="0" y="0"/>
              </a:cxn>
              <a:cxn ang="0">
                <a:pos x="10" y="0"/>
              </a:cxn>
              <a:cxn ang="0">
                <a:pos x="10" y="115"/>
              </a:cxn>
              <a:cxn ang="0">
                <a:pos x="168" y="115"/>
              </a:cxn>
              <a:cxn ang="0">
                <a:pos x="168" y="126"/>
              </a:cxn>
              <a:cxn ang="0">
                <a:pos x="54" y="104"/>
              </a:cxn>
              <a:cxn ang="0">
                <a:pos x="32" y="104"/>
              </a:cxn>
              <a:cxn ang="0">
                <a:pos x="32" y="63"/>
              </a:cxn>
              <a:cxn ang="0">
                <a:pos x="54" y="63"/>
              </a:cxn>
              <a:cxn ang="0">
                <a:pos x="54" y="104"/>
              </a:cxn>
              <a:cxn ang="0">
                <a:pos x="84" y="104"/>
              </a:cxn>
              <a:cxn ang="0">
                <a:pos x="64" y="104"/>
              </a:cxn>
              <a:cxn ang="0">
                <a:pos x="64" y="19"/>
              </a:cxn>
              <a:cxn ang="0">
                <a:pos x="84" y="19"/>
              </a:cxn>
              <a:cxn ang="0">
                <a:pos x="84" y="104"/>
              </a:cxn>
              <a:cxn ang="0">
                <a:pos x="116" y="104"/>
              </a:cxn>
              <a:cxn ang="0">
                <a:pos x="95" y="104"/>
              </a:cxn>
              <a:cxn ang="0">
                <a:pos x="95" y="41"/>
              </a:cxn>
              <a:cxn ang="0">
                <a:pos x="116" y="41"/>
              </a:cxn>
              <a:cxn ang="0">
                <a:pos x="116" y="104"/>
              </a:cxn>
              <a:cxn ang="0">
                <a:pos x="147" y="104"/>
              </a:cxn>
              <a:cxn ang="0">
                <a:pos x="127" y="104"/>
              </a:cxn>
              <a:cxn ang="0">
                <a:pos x="127" y="9"/>
              </a:cxn>
              <a:cxn ang="0">
                <a:pos x="147" y="9"/>
              </a:cxn>
              <a:cxn ang="0">
                <a:pos x="147" y="104"/>
              </a:cxn>
            </a:cxnLst>
            <a:rect l="0" t="0" r="r" b="b"/>
            <a:pathLst>
              <a:path w="168" h="126">
                <a:moveTo>
                  <a:pt x="168" y="126"/>
                </a:moveTo>
                <a:lnTo>
                  <a:pt x="0" y="126"/>
                </a:lnTo>
                <a:lnTo>
                  <a:pt x="0" y="0"/>
                </a:lnTo>
                <a:lnTo>
                  <a:pt x="10" y="0"/>
                </a:lnTo>
                <a:lnTo>
                  <a:pt x="10" y="115"/>
                </a:lnTo>
                <a:lnTo>
                  <a:pt x="168" y="115"/>
                </a:lnTo>
                <a:lnTo>
                  <a:pt x="168" y="126"/>
                </a:lnTo>
                <a:close/>
                <a:moveTo>
                  <a:pt x="54" y="104"/>
                </a:moveTo>
                <a:lnTo>
                  <a:pt x="32" y="104"/>
                </a:lnTo>
                <a:lnTo>
                  <a:pt x="32" y="63"/>
                </a:lnTo>
                <a:lnTo>
                  <a:pt x="54" y="63"/>
                </a:lnTo>
                <a:lnTo>
                  <a:pt x="54" y="104"/>
                </a:lnTo>
                <a:close/>
                <a:moveTo>
                  <a:pt x="84" y="104"/>
                </a:moveTo>
                <a:lnTo>
                  <a:pt x="64" y="104"/>
                </a:lnTo>
                <a:lnTo>
                  <a:pt x="64" y="19"/>
                </a:lnTo>
                <a:lnTo>
                  <a:pt x="84" y="19"/>
                </a:lnTo>
                <a:lnTo>
                  <a:pt x="84" y="104"/>
                </a:lnTo>
                <a:close/>
                <a:moveTo>
                  <a:pt x="116" y="104"/>
                </a:moveTo>
                <a:lnTo>
                  <a:pt x="95" y="104"/>
                </a:lnTo>
                <a:lnTo>
                  <a:pt x="95" y="41"/>
                </a:lnTo>
                <a:lnTo>
                  <a:pt x="116" y="41"/>
                </a:lnTo>
                <a:lnTo>
                  <a:pt x="116" y="104"/>
                </a:lnTo>
                <a:close/>
                <a:moveTo>
                  <a:pt x="147" y="104"/>
                </a:moveTo>
                <a:lnTo>
                  <a:pt x="127" y="104"/>
                </a:lnTo>
                <a:lnTo>
                  <a:pt x="127" y="9"/>
                </a:lnTo>
                <a:lnTo>
                  <a:pt x="147" y="9"/>
                </a:lnTo>
                <a:lnTo>
                  <a:pt x="147" y="104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770193" y="2018706"/>
            <a:ext cx="2598413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770193" y="3149377"/>
            <a:ext cx="2598413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770193" y="4288495"/>
            <a:ext cx="2598413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6827663" y="2018706"/>
            <a:ext cx="2598413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6827663" y="3149377"/>
            <a:ext cx="2598413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6827663" y="4285003"/>
            <a:ext cx="2598413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6" name="Group 45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47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研究思路与方法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7514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3297347" y="1667502"/>
            <a:ext cx="1678866" cy="3522998"/>
            <a:chOff x="3122439" y="1770361"/>
            <a:chExt cx="1819070" cy="3817207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 flipV="1">
              <a:off x="3122439" y="3678965"/>
              <a:ext cx="1819070" cy="1908603"/>
            </a:xfrm>
            <a:custGeom>
              <a:avLst/>
              <a:gdLst>
                <a:gd name="connsiteX0" fmla="*/ 0 w 3272780"/>
                <a:gd name="connsiteY0" fmla="*/ 3433863 h 3433863"/>
                <a:gd name="connsiteX1" fmla="*/ 989044 w 3272780"/>
                <a:gd name="connsiteY1" fmla="*/ 3433863 h 3433863"/>
                <a:gd name="connsiteX2" fmla="*/ 3272780 w 3272780"/>
                <a:gd name="connsiteY2" fmla="*/ 0 h 3433863"/>
                <a:gd name="connsiteX3" fmla="*/ 2283736 w 3272780"/>
                <a:gd name="connsiteY3" fmla="*/ 0 h 343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0" h="3433863">
                  <a:moveTo>
                    <a:pt x="0" y="3433863"/>
                  </a:moveTo>
                  <a:lnTo>
                    <a:pt x="989044" y="3433863"/>
                  </a:lnTo>
                  <a:lnTo>
                    <a:pt x="3272780" y="0"/>
                  </a:lnTo>
                  <a:lnTo>
                    <a:pt x="2283736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出自【趣你的PPT】(微信:qunideppt)：最优质的PPT资源库"/>
            <p:cNvSpPr/>
            <p:nvPr/>
          </p:nvSpPr>
          <p:spPr>
            <a:xfrm>
              <a:off x="3122439" y="1770361"/>
              <a:ext cx="1819070" cy="1908603"/>
            </a:xfrm>
            <a:custGeom>
              <a:avLst/>
              <a:gdLst>
                <a:gd name="connsiteX0" fmla="*/ 0 w 3272780"/>
                <a:gd name="connsiteY0" fmla="*/ 3433863 h 3433863"/>
                <a:gd name="connsiteX1" fmla="*/ 989044 w 3272780"/>
                <a:gd name="connsiteY1" fmla="*/ 3433863 h 3433863"/>
                <a:gd name="connsiteX2" fmla="*/ 3272780 w 3272780"/>
                <a:gd name="connsiteY2" fmla="*/ 0 h 3433863"/>
                <a:gd name="connsiteX3" fmla="*/ 2283736 w 3272780"/>
                <a:gd name="connsiteY3" fmla="*/ 0 h 343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0" h="3433863">
                  <a:moveTo>
                    <a:pt x="0" y="3433863"/>
                  </a:moveTo>
                  <a:lnTo>
                    <a:pt x="989044" y="3433863"/>
                  </a:lnTo>
                  <a:lnTo>
                    <a:pt x="3272780" y="0"/>
                  </a:lnTo>
                  <a:lnTo>
                    <a:pt x="2283736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7215787" y="1667501"/>
            <a:ext cx="1678867" cy="3522999"/>
            <a:chOff x="7660639" y="1770361"/>
            <a:chExt cx="1819071" cy="3817208"/>
          </a:xfrm>
        </p:grpSpPr>
        <p:sp>
          <p:nvSpPr>
            <p:cNvPr id="5" name="出自【趣你的PPT】(微信:qunideppt)：最优质的PPT资源库"/>
            <p:cNvSpPr/>
            <p:nvPr/>
          </p:nvSpPr>
          <p:spPr>
            <a:xfrm flipH="1" flipV="1">
              <a:off x="7660639" y="3678965"/>
              <a:ext cx="1819071" cy="190860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 flipH="1">
              <a:off x="7660639" y="1770361"/>
              <a:ext cx="1819071" cy="190860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出自【趣你的PPT】(微信:qunideppt)：最优质的PPT资源库"/>
          <p:cNvSpPr txBox="1"/>
          <p:nvPr/>
        </p:nvSpPr>
        <p:spPr>
          <a:xfrm>
            <a:off x="5147069" y="1966621"/>
            <a:ext cx="18978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/>
              <a:t>03</a:t>
            </a:r>
            <a:endParaRPr lang="zh-CN" altLang="en-US" sz="8000" b="1" dirty="0"/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3833314" y="3013502"/>
            <a:ext cx="45253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/>
              <a:t>研究成果与运用</a:t>
            </a:r>
          </a:p>
        </p:txBody>
      </p:sp>
      <p:cxnSp>
        <p:nvCxnSpPr>
          <p:cNvPr id="17" name="出自【趣你的PPT】(微信:qunideppt)：最优质的PPT资源库"/>
          <p:cNvCxnSpPr/>
          <p:nvPr/>
        </p:nvCxnSpPr>
        <p:spPr>
          <a:xfrm>
            <a:off x="4668520" y="3874979"/>
            <a:ext cx="285496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 txBox="1"/>
          <p:nvPr/>
        </p:nvSpPr>
        <p:spPr>
          <a:xfrm>
            <a:off x="4951299" y="3948261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4979592" y="4091657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4951299" y="4353577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4979592" y="4496973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6275501" y="4353577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6303794" y="4496973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6275501" y="3948261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6303794" y="4091657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1339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10297" y="2741707"/>
            <a:ext cx="12171407" cy="1068167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tx1">
                  <a:alpha val="5000"/>
                  <a:lumMod val="56000"/>
                  <a:lumOff val="44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b="1" dirty="0">
              <a:latin typeface="Source Sans Pro" charset="0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4616836" y="2741360"/>
            <a:ext cx="978362" cy="1069224"/>
          </a:xfrm>
          <a:custGeom>
            <a:avLst/>
            <a:gdLst>
              <a:gd name="T0" fmla="*/ 617 w 617"/>
              <a:gd name="T1" fmla="*/ 337 h 674"/>
              <a:gd name="T2" fmla="*/ 282 w 617"/>
              <a:gd name="T3" fmla="*/ 0 h 674"/>
              <a:gd name="T4" fmla="*/ 0 w 617"/>
              <a:gd name="T5" fmla="*/ 0 h 674"/>
              <a:gd name="T6" fmla="*/ 334 w 617"/>
              <a:gd name="T7" fmla="*/ 337 h 674"/>
              <a:gd name="T8" fmla="*/ 0 w 617"/>
              <a:gd name="T9" fmla="*/ 674 h 674"/>
              <a:gd name="T10" fmla="*/ 282 w 617"/>
              <a:gd name="T11" fmla="*/ 674 h 674"/>
              <a:gd name="T12" fmla="*/ 617 w 617"/>
              <a:gd name="T13" fmla="*/ 337 h 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7" h="674">
                <a:moveTo>
                  <a:pt x="617" y="337"/>
                </a:moveTo>
                <a:lnTo>
                  <a:pt x="282" y="0"/>
                </a:lnTo>
                <a:lnTo>
                  <a:pt x="0" y="0"/>
                </a:lnTo>
                <a:lnTo>
                  <a:pt x="334" y="337"/>
                </a:lnTo>
                <a:lnTo>
                  <a:pt x="0" y="674"/>
                </a:lnTo>
                <a:lnTo>
                  <a:pt x="282" y="674"/>
                </a:lnTo>
                <a:lnTo>
                  <a:pt x="617" y="3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b="1" dirty="0">
              <a:latin typeface="Source Sans Pro" charset="0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5950198" y="2741360"/>
            <a:ext cx="978361" cy="1069224"/>
          </a:xfrm>
          <a:custGeom>
            <a:avLst/>
            <a:gdLst>
              <a:gd name="T0" fmla="*/ 617 w 617"/>
              <a:gd name="T1" fmla="*/ 337 h 674"/>
              <a:gd name="T2" fmla="*/ 283 w 617"/>
              <a:gd name="T3" fmla="*/ 0 h 674"/>
              <a:gd name="T4" fmla="*/ 0 w 617"/>
              <a:gd name="T5" fmla="*/ 0 h 674"/>
              <a:gd name="T6" fmla="*/ 335 w 617"/>
              <a:gd name="T7" fmla="*/ 337 h 674"/>
              <a:gd name="T8" fmla="*/ 0 w 617"/>
              <a:gd name="T9" fmla="*/ 674 h 674"/>
              <a:gd name="T10" fmla="*/ 283 w 617"/>
              <a:gd name="T11" fmla="*/ 674 h 674"/>
              <a:gd name="T12" fmla="*/ 617 w 617"/>
              <a:gd name="T13" fmla="*/ 337 h 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7" h="674">
                <a:moveTo>
                  <a:pt x="617" y="337"/>
                </a:moveTo>
                <a:lnTo>
                  <a:pt x="283" y="0"/>
                </a:lnTo>
                <a:lnTo>
                  <a:pt x="0" y="0"/>
                </a:lnTo>
                <a:lnTo>
                  <a:pt x="335" y="337"/>
                </a:lnTo>
                <a:lnTo>
                  <a:pt x="0" y="674"/>
                </a:lnTo>
                <a:lnTo>
                  <a:pt x="283" y="674"/>
                </a:lnTo>
                <a:lnTo>
                  <a:pt x="617" y="33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b="1" dirty="0">
              <a:latin typeface="Source Sans Pro" charset="0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7283558" y="2741360"/>
            <a:ext cx="980474" cy="1069224"/>
          </a:xfrm>
          <a:custGeom>
            <a:avLst/>
            <a:gdLst>
              <a:gd name="T0" fmla="*/ 618 w 618"/>
              <a:gd name="T1" fmla="*/ 337 h 674"/>
              <a:gd name="T2" fmla="*/ 283 w 618"/>
              <a:gd name="T3" fmla="*/ 0 h 674"/>
              <a:gd name="T4" fmla="*/ 0 w 618"/>
              <a:gd name="T5" fmla="*/ 0 h 674"/>
              <a:gd name="T6" fmla="*/ 335 w 618"/>
              <a:gd name="T7" fmla="*/ 337 h 674"/>
              <a:gd name="T8" fmla="*/ 0 w 618"/>
              <a:gd name="T9" fmla="*/ 674 h 674"/>
              <a:gd name="T10" fmla="*/ 283 w 618"/>
              <a:gd name="T11" fmla="*/ 674 h 674"/>
              <a:gd name="T12" fmla="*/ 618 w 618"/>
              <a:gd name="T13" fmla="*/ 337 h 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8" h="674">
                <a:moveTo>
                  <a:pt x="618" y="337"/>
                </a:moveTo>
                <a:lnTo>
                  <a:pt x="283" y="0"/>
                </a:lnTo>
                <a:lnTo>
                  <a:pt x="0" y="0"/>
                </a:lnTo>
                <a:lnTo>
                  <a:pt x="335" y="337"/>
                </a:lnTo>
                <a:lnTo>
                  <a:pt x="0" y="674"/>
                </a:lnTo>
                <a:lnTo>
                  <a:pt x="283" y="674"/>
                </a:lnTo>
                <a:lnTo>
                  <a:pt x="618" y="3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b="1" dirty="0">
              <a:latin typeface="Source Sans Pro" charset="0"/>
              <a:cs typeface="+mn-cs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8619032" y="2741360"/>
            <a:ext cx="969910" cy="1069224"/>
          </a:xfrm>
          <a:custGeom>
            <a:avLst/>
            <a:gdLst>
              <a:gd name="T0" fmla="*/ 612 w 612"/>
              <a:gd name="T1" fmla="*/ 337 h 674"/>
              <a:gd name="T2" fmla="*/ 283 w 612"/>
              <a:gd name="T3" fmla="*/ 0 h 674"/>
              <a:gd name="T4" fmla="*/ 0 w 612"/>
              <a:gd name="T5" fmla="*/ 0 h 674"/>
              <a:gd name="T6" fmla="*/ 329 w 612"/>
              <a:gd name="T7" fmla="*/ 337 h 674"/>
              <a:gd name="T8" fmla="*/ 0 w 612"/>
              <a:gd name="T9" fmla="*/ 674 h 674"/>
              <a:gd name="T10" fmla="*/ 283 w 612"/>
              <a:gd name="T11" fmla="*/ 674 h 674"/>
              <a:gd name="T12" fmla="*/ 612 w 612"/>
              <a:gd name="T13" fmla="*/ 337 h 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2" h="674">
                <a:moveTo>
                  <a:pt x="612" y="337"/>
                </a:moveTo>
                <a:lnTo>
                  <a:pt x="283" y="0"/>
                </a:lnTo>
                <a:lnTo>
                  <a:pt x="0" y="0"/>
                </a:lnTo>
                <a:lnTo>
                  <a:pt x="329" y="337"/>
                </a:lnTo>
                <a:lnTo>
                  <a:pt x="0" y="674"/>
                </a:lnTo>
                <a:lnTo>
                  <a:pt x="283" y="674"/>
                </a:lnTo>
                <a:lnTo>
                  <a:pt x="612" y="33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b="1" dirty="0">
              <a:latin typeface="Source Sans Pro" charset="0"/>
              <a:cs typeface="+mn-cs"/>
            </a:endParaRPr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31901" y="1813713"/>
            <a:ext cx="566308" cy="5705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b="1" dirty="0">
              <a:latin typeface="Source Sans Pro" charset="0"/>
              <a:cs typeface="+mn-cs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978093" y="2466658"/>
            <a:ext cx="2806186" cy="2373002"/>
          </a:xfrm>
          <a:custGeom>
            <a:avLst/>
            <a:gdLst>
              <a:gd name="T0" fmla="*/ 303 w 307"/>
              <a:gd name="T1" fmla="*/ 233 h 258"/>
              <a:gd name="T2" fmla="*/ 262 w 307"/>
              <a:gd name="T3" fmla="*/ 161 h 258"/>
              <a:gd name="T4" fmla="*/ 242 w 307"/>
              <a:gd name="T5" fmla="*/ 144 h 258"/>
              <a:gd name="T6" fmla="*/ 187 w 307"/>
              <a:gd name="T7" fmla="*/ 125 h 258"/>
              <a:gd name="T8" fmla="*/ 196 w 307"/>
              <a:gd name="T9" fmla="*/ 39 h 258"/>
              <a:gd name="T10" fmla="*/ 213 w 307"/>
              <a:gd name="T11" fmla="*/ 56 h 258"/>
              <a:gd name="T12" fmla="*/ 237 w 307"/>
              <a:gd name="T13" fmla="*/ 66 h 258"/>
              <a:gd name="T14" fmla="*/ 253 w 307"/>
              <a:gd name="T15" fmla="*/ 61 h 258"/>
              <a:gd name="T16" fmla="*/ 288 w 307"/>
              <a:gd name="T17" fmla="*/ 43 h 258"/>
              <a:gd name="T18" fmla="*/ 293 w 307"/>
              <a:gd name="T19" fmla="*/ 26 h 258"/>
              <a:gd name="T20" fmla="*/ 293 w 307"/>
              <a:gd name="T21" fmla="*/ 26 h 258"/>
              <a:gd name="T22" fmla="*/ 275 w 307"/>
              <a:gd name="T23" fmla="*/ 20 h 258"/>
              <a:gd name="T24" fmla="*/ 241 w 307"/>
              <a:gd name="T25" fmla="*/ 39 h 258"/>
              <a:gd name="T26" fmla="*/ 231 w 307"/>
              <a:gd name="T27" fmla="*/ 37 h 258"/>
              <a:gd name="T28" fmla="*/ 211 w 307"/>
              <a:gd name="T29" fmla="*/ 18 h 258"/>
              <a:gd name="T30" fmla="*/ 180 w 307"/>
              <a:gd name="T31" fmla="*/ 4 h 258"/>
              <a:gd name="T32" fmla="*/ 149 w 307"/>
              <a:gd name="T33" fmla="*/ 1 h 258"/>
              <a:gd name="T34" fmla="*/ 122 w 307"/>
              <a:gd name="T35" fmla="*/ 4 h 258"/>
              <a:gd name="T36" fmla="*/ 81 w 307"/>
              <a:gd name="T37" fmla="*/ 21 h 258"/>
              <a:gd name="T38" fmla="*/ 59 w 307"/>
              <a:gd name="T39" fmla="*/ 49 h 258"/>
              <a:gd name="T40" fmla="*/ 52 w 307"/>
              <a:gd name="T41" fmla="*/ 102 h 258"/>
              <a:gd name="T42" fmla="*/ 63 w 307"/>
              <a:gd name="T43" fmla="*/ 117 h 258"/>
              <a:gd name="T44" fmla="*/ 64 w 307"/>
              <a:gd name="T45" fmla="*/ 117 h 258"/>
              <a:gd name="T46" fmla="*/ 78 w 307"/>
              <a:gd name="T47" fmla="*/ 106 h 258"/>
              <a:gd name="T48" fmla="*/ 84 w 307"/>
              <a:gd name="T49" fmla="*/ 52 h 258"/>
              <a:gd name="T50" fmla="*/ 90 w 307"/>
              <a:gd name="T51" fmla="*/ 45 h 258"/>
              <a:gd name="T52" fmla="*/ 132 w 307"/>
              <a:gd name="T53" fmla="*/ 28 h 258"/>
              <a:gd name="T54" fmla="*/ 122 w 307"/>
              <a:gd name="T55" fmla="*/ 128 h 258"/>
              <a:gd name="T56" fmla="*/ 87 w 307"/>
              <a:gd name="T57" fmla="*/ 197 h 258"/>
              <a:gd name="T58" fmla="*/ 83 w 307"/>
              <a:gd name="T59" fmla="*/ 200 h 258"/>
              <a:gd name="T60" fmla="*/ 78 w 307"/>
              <a:gd name="T61" fmla="*/ 199 h 258"/>
              <a:gd name="T62" fmla="*/ 26 w 307"/>
              <a:gd name="T63" fmla="*/ 162 h 258"/>
              <a:gd name="T64" fmla="*/ 5 w 307"/>
              <a:gd name="T65" fmla="*/ 166 h 258"/>
              <a:gd name="T66" fmla="*/ 5 w 307"/>
              <a:gd name="T67" fmla="*/ 166 h 258"/>
              <a:gd name="T68" fmla="*/ 8 w 307"/>
              <a:gd name="T69" fmla="*/ 187 h 258"/>
              <a:gd name="T70" fmla="*/ 60 w 307"/>
              <a:gd name="T71" fmla="*/ 224 h 258"/>
              <a:gd name="T72" fmla="*/ 81 w 307"/>
              <a:gd name="T73" fmla="*/ 231 h 258"/>
              <a:gd name="T74" fmla="*/ 95 w 307"/>
              <a:gd name="T75" fmla="*/ 228 h 258"/>
              <a:gd name="T76" fmla="*/ 115 w 307"/>
              <a:gd name="T77" fmla="*/ 209 h 258"/>
              <a:gd name="T78" fmla="*/ 146 w 307"/>
              <a:gd name="T79" fmla="*/ 147 h 258"/>
              <a:gd name="T80" fmla="*/ 151 w 307"/>
              <a:gd name="T81" fmla="*/ 145 h 258"/>
              <a:gd name="T82" fmla="*/ 232 w 307"/>
              <a:gd name="T83" fmla="*/ 173 h 258"/>
              <a:gd name="T84" fmla="*/ 236 w 307"/>
              <a:gd name="T85" fmla="*/ 176 h 258"/>
              <a:gd name="T86" fmla="*/ 277 w 307"/>
              <a:gd name="T87" fmla="*/ 248 h 258"/>
              <a:gd name="T88" fmla="*/ 297 w 307"/>
              <a:gd name="T89" fmla="*/ 254 h 258"/>
              <a:gd name="T90" fmla="*/ 297 w 307"/>
              <a:gd name="T91" fmla="*/ 253 h 258"/>
              <a:gd name="T92" fmla="*/ 303 w 307"/>
              <a:gd name="T93" fmla="*/ 233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07" h="258">
                <a:moveTo>
                  <a:pt x="303" y="233"/>
                </a:moveTo>
                <a:cubicBezTo>
                  <a:pt x="262" y="161"/>
                  <a:pt x="262" y="161"/>
                  <a:pt x="262" y="161"/>
                </a:cubicBezTo>
                <a:cubicBezTo>
                  <a:pt x="258" y="153"/>
                  <a:pt x="251" y="147"/>
                  <a:pt x="242" y="144"/>
                </a:cubicBezTo>
                <a:cubicBezTo>
                  <a:pt x="187" y="125"/>
                  <a:pt x="187" y="125"/>
                  <a:pt x="187" y="125"/>
                </a:cubicBezTo>
                <a:cubicBezTo>
                  <a:pt x="196" y="39"/>
                  <a:pt x="196" y="39"/>
                  <a:pt x="196" y="39"/>
                </a:cubicBezTo>
                <a:cubicBezTo>
                  <a:pt x="213" y="56"/>
                  <a:pt x="213" y="56"/>
                  <a:pt x="213" y="56"/>
                </a:cubicBezTo>
                <a:cubicBezTo>
                  <a:pt x="220" y="62"/>
                  <a:pt x="228" y="66"/>
                  <a:pt x="237" y="66"/>
                </a:cubicBezTo>
                <a:cubicBezTo>
                  <a:pt x="243" y="66"/>
                  <a:pt x="248" y="64"/>
                  <a:pt x="253" y="61"/>
                </a:cubicBezTo>
                <a:cubicBezTo>
                  <a:pt x="288" y="43"/>
                  <a:pt x="288" y="43"/>
                  <a:pt x="288" y="43"/>
                </a:cubicBezTo>
                <a:cubicBezTo>
                  <a:pt x="294" y="40"/>
                  <a:pt x="296" y="32"/>
                  <a:pt x="293" y="26"/>
                </a:cubicBezTo>
                <a:cubicBezTo>
                  <a:pt x="293" y="26"/>
                  <a:pt x="293" y="26"/>
                  <a:pt x="293" y="26"/>
                </a:cubicBezTo>
                <a:cubicBezTo>
                  <a:pt x="289" y="19"/>
                  <a:pt x="282" y="17"/>
                  <a:pt x="275" y="20"/>
                </a:cubicBezTo>
                <a:cubicBezTo>
                  <a:pt x="241" y="39"/>
                  <a:pt x="241" y="39"/>
                  <a:pt x="241" y="39"/>
                </a:cubicBezTo>
                <a:cubicBezTo>
                  <a:pt x="238" y="40"/>
                  <a:pt x="234" y="40"/>
                  <a:pt x="231" y="37"/>
                </a:cubicBezTo>
                <a:cubicBezTo>
                  <a:pt x="211" y="18"/>
                  <a:pt x="211" y="18"/>
                  <a:pt x="211" y="18"/>
                </a:cubicBezTo>
                <a:cubicBezTo>
                  <a:pt x="203" y="10"/>
                  <a:pt x="192" y="5"/>
                  <a:pt x="180" y="4"/>
                </a:cubicBezTo>
                <a:cubicBezTo>
                  <a:pt x="149" y="1"/>
                  <a:pt x="149" y="1"/>
                  <a:pt x="149" y="1"/>
                </a:cubicBezTo>
                <a:cubicBezTo>
                  <a:pt x="140" y="0"/>
                  <a:pt x="131" y="1"/>
                  <a:pt x="122" y="4"/>
                </a:cubicBezTo>
                <a:cubicBezTo>
                  <a:pt x="81" y="21"/>
                  <a:pt x="81" y="21"/>
                  <a:pt x="81" y="21"/>
                </a:cubicBezTo>
                <a:cubicBezTo>
                  <a:pt x="69" y="25"/>
                  <a:pt x="60" y="36"/>
                  <a:pt x="59" y="49"/>
                </a:cubicBezTo>
                <a:cubicBezTo>
                  <a:pt x="52" y="102"/>
                  <a:pt x="52" y="102"/>
                  <a:pt x="52" y="102"/>
                </a:cubicBezTo>
                <a:cubicBezTo>
                  <a:pt x="51" y="109"/>
                  <a:pt x="56" y="116"/>
                  <a:pt x="63" y="117"/>
                </a:cubicBezTo>
                <a:cubicBezTo>
                  <a:pt x="64" y="117"/>
                  <a:pt x="64" y="117"/>
                  <a:pt x="64" y="117"/>
                </a:cubicBezTo>
                <a:cubicBezTo>
                  <a:pt x="71" y="118"/>
                  <a:pt x="77" y="113"/>
                  <a:pt x="78" y="106"/>
                </a:cubicBezTo>
                <a:cubicBezTo>
                  <a:pt x="84" y="52"/>
                  <a:pt x="84" y="52"/>
                  <a:pt x="84" y="52"/>
                </a:cubicBezTo>
                <a:cubicBezTo>
                  <a:pt x="85" y="49"/>
                  <a:pt x="87" y="46"/>
                  <a:pt x="90" y="45"/>
                </a:cubicBezTo>
                <a:cubicBezTo>
                  <a:pt x="132" y="28"/>
                  <a:pt x="132" y="28"/>
                  <a:pt x="132" y="28"/>
                </a:cubicBezTo>
                <a:cubicBezTo>
                  <a:pt x="122" y="128"/>
                  <a:pt x="122" y="128"/>
                  <a:pt x="122" y="128"/>
                </a:cubicBezTo>
                <a:cubicBezTo>
                  <a:pt x="87" y="197"/>
                  <a:pt x="87" y="197"/>
                  <a:pt x="87" y="197"/>
                </a:cubicBezTo>
                <a:cubicBezTo>
                  <a:pt x="86" y="199"/>
                  <a:pt x="84" y="200"/>
                  <a:pt x="83" y="200"/>
                </a:cubicBezTo>
                <a:cubicBezTo>
                  <a:pt x="82" y="201"/>
                  <a:pt x="80" y="201"/>
                  <a:pt x="78" y="199"/>
                </a:cubicBezTo>
                <a:cubicBezTo>
                  <a:pt x="26" y="162"/>
                  <a:pt x="26" y="162"/>
                  <a:pt x="26" y="162"/>
                </a:cubicBezTo>
                <a:cubicBezTo>
                  <a:pt x="19" y="157"/>
                  <a:pt x="10" y="159"/>
                  <a:pt x="5" y="166"/>
                </a:cubicBezTo>
                <a:cubicBezTo>
                  <a:pt x="5" y="166"/>
                  <a:pt x="5" y="166"/>
                  <a:pt x="5" y="166"/>
                </a:cubicBezTo>
                <a:cubicBezTo>
                  <a:pt x="0" y="173"/>
                  <a:pt x="1" y="182"/>
                  <a:pt x="8" y="187"/>
                </a:cubicBezTo>
                <a:cubicBezTo>
                  <a:pt x="60" y="224"/>
                  <a:pt x="60" y="224"/>
                  <a:pt x="60" y="224"/>
                </a:cubicBezTo>
                <a:cubicBezTo>
                  <a:pt x="66" y="228"/>
                  <a:pt x="74" y="231"/>
                  <a:pt x="81" y="231"/>
                </a:cubicBezTo>
                <a:cubicBezTo>
                  <a:pt x="86" y="231"/>
                  <a:pt x="90" y="230"/>
                  <a:pt x="95" y="228"/>
                </a:cubicBezTo>
                <a:cubicBezTo>
                  <a:pt x="104" y="225"/>
                  <a:pt x="111" y="218"/>
                  <a:pt x="115" y="209"/>
                </a:cubicBezTo>
                <a:cubicBezTo>
                  <a:pt x="146" y="147"/>
                  <a:pt x="146" y="147"/>
                  <a:pt x="146" y="147"/>
                </a:cubicBezTo>
                <a:cubicBezTo>
                  <a:pt x="147" y="145"/>
                  <a:pt x="149" y="144"/>
                  <a:pt x="151" y="145"/>
                </a:cubicBezTo>
                <a:cubicBezTo>
                  <a:pt x="232" y="173"/>
                  <a:pt x="232" y="173"/>
                  <a:pt x="232" y="173"/>
                </a:cubicBezTo>
                <a:cubicBezTo>
                  <a:pt x="234" y="173"/>
                  <a:pt x="235" y="174"/>
                  <a:pt x="236" y="176"/>
                </a:cubicBezTo>
                <a:cubicBezTo>
                  <a:pt x="277" y="248"/>
                  <a:pt x="277" y="248"/>
                  <a:pt x="277" y="248"/>
                </a:cubicBezTo>
                <a:cubicBezTo>
                  <a:pt x="281" y="255"/>
                  <a:pt x="290" y="258"/>
                  <a:pt x="297" y="254"/>
                </a:cubicBezTo>
                <a:cubicBezTo>
                  <a:pt x="297" y="253"/>
                  <a:pt x="297" y="253"/>
                  <a:pt x="297" y="253"/>
                </a:cubicBezTo>
                <a:cubicBezTo>
                  <a:pt x="305" y="249"/>
                  <a:pt x="307" y="240"/>
                  <a:pt x="303" y="2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b="1" dirty="0">
              <a:latin typeface="Source Sans Pro" charset="0"/>
              <a:cs typeface="+mn-cs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flipV="1">
            <a:off x="6121358" y="1813713"/>
            <a:ext cx="363452" cy="925534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2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1" dirty="0">
              <a:latin typeface="Source Sans Pro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4883086" y="3812698"/>
            <a:ext cx="483899" cy="1301664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1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1" dirty="0">
              <a:latin typeface="Source Sans Pro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flipV="1">
            <a:off x="8866264" y="1813713"/>
            <a:ext cx="363452" cy="925534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2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1" dirty="0">
              <a:latin typeface="Source Sans Pro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7562486" y="3812698"/>
            <a:ext cx="483899" cy="1301664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1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1" dirty="0">
              <a:latin typeface="Source Sans Pro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6682347" y="1516706"/>
            <a:ext cx="170841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6696365" y="1884797"/>
            <a:ext cx="1680376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9465720" y="1516706"/>
            <a:ext cx="170841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9479738" y="1884797"/>
            <a:ext cx="1680376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5561915" y="4736984"/>
            <a:ext cx="170841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5575933" y="5105075"/>
            <a:ext cx="1680376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8264766" y="4736984"/>
            <a:ext cx="170841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278784" y="5105075"/>
            <a:ext cx="1680376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1" name="Group 20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22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研究成果与运用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578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1219525" y="1342004"/>
            <a:ext cx="3123875" cy="559167"/>
          </a:xfrm>
          <a:custGeom>
            <a:avLst/>
            <a:gdLst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4396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4396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4568" h="565310">
                <a:moveTo>
                  <a:pt x="0" y="0"/>
                </a:moveTo>
                <a:lnTo>
                  <a:pt x="4304568" y="0"/>
                </a:lnTo>
                <a:cubicBezTo>
                  <a:pt x="4302518" y="1629"/>
                  <a:pt x="4289922" y="-1084"/>
                  <a:pt x="3985547" y="303821"/>
                </a:cubicBezTo>
                <a:cubicBezTo>
                  <a:pt x="4352418" y="607106"/>
                  <a:pt x="4023901" y="335071"/>
                  <a:pt x="4295775" y="565310"/>
                </a:cubicBezTo>
                <a:lnTo>
                  <a:pt x="0" y="56531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1" y="1136558"/>
            <a:ext cx="1047751" cy="5653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1042935" y="1134314"/>
            <a:ext cx="190501" cy="771937"/>
          </a:xfrm>
          <a:custGeom>
            <a:avLst/>
            <a:gdLst>
              <a:gd name="connsiteX0" fmla="*/ 7620 w 525780"/>
              <a:gd name="connsiteY0" fmla="*/ 0 h 1188720"/>
              <a:gd name="connsiteX1" fmla="*/ 525780 w 525780"/>
              <a:gd name="connsiteY1" fmla="*/ 312420 h 1188720"/>
              <a:gd name="connsiteX2" fmla="*/ 525780 w 525780"/>
              <a:gd name="connsiteY2" fmla="*/ 1188720 h 1188720"/>
              <a:gd name="connsiteX3" fmla="*/ 0 w 525780"/>
              <a:gd name="connsiteY3" fmla="*/ 876300 h 1188720"/>
              <a:gd name="connsiteX4" fmla="*/ 7620 w 525780"/>
              <a:gd name="connsiteY4" fmla="*/ 0 h 1188720"/>
              <a:gd name="connsiteX0" fmla="*/ 0 w 541020"/>
              <a:gd name="connsiteY0" fmla="*/ 0 h 1188720"/>
              <a:gd name="connsiteX1" fmla="*/ 541020 w 541020"/>
              <a:gd name="connsiteY1" fmla="*/ 312420 h 1188720"/>
              <a:gd name="connsiteX2" fmla="*/ 541020 w 541020"/>
              <a:gd name="connsiteY2" fmla="*/ 1188720 h 1188720"/>
              <a:gd name="connsiteX3" fmla="*/ 15240 w 541020"/>
              <a:gd name="connsiteY3" fmla="*/ 876300 h 1188720"/>
              <a:gd name="connsiteX4" fmla="*/ 0 w 541020"/>
              <a:gd name="connsiteY4" fmla="*/ 0 h 1188720"/>
              <a:gd name="connsiteX0" fmla="*/ 7620 w 525780"/>
              <a:gd name="connsiteY0" fmla="*/ 0 h 1188720"/>
              <a:gd name="connsiteX1" fmla="*/ 525780 w 525780"/>
              <a:gd name="connsiteY1" fmla="*/ 312420 h 1188720"/>
              <a:gd name="connsiteX2" fmla="*/ 525780 w 525780"/>
              <a:gd name="connsiteY2" fmla="*/ 1188720 h 1188720"/>
              <a:gd name="connsiteX3" fmla="*/ 0 w 525780"/>
              <a:gd name="connsiteY3" fmla="*/ 876300 h 1188720"/>
              <a:gd name="connsiteX4" fmla="*/ 7620 w 525780"/>
              <a:gd name="connsiteY4" fmla="*/ 0 h 1188720"/>
              <a:gd name="connsiteX0" fmla="*/ 7620 w 525780"/>
              <a:gd name="connsiteY0" fmla="*/ 0 h 1173480"/>
              <a:gd name="connsiteX1" fmla="*/ 525780 w 525780"/>
              <a:gd name="connsiteY1" fmla="*/ 312420 h 1173480"/>
              <a:gd name="connsiteX2" fmla="*/ 525780 w 525780"/>
              <a:gd name="connsiteY2" fmla="*/ 1173480 h 1173480"/>
              <a:gd name="connsiteX3" fmla="*/ 0 w 525780"/>
              <a:gd name="connsiteY3" fmla="*/ 876300 h 1173480"/>
              <a:gd name="connsiteX4" fmla="*/ 7620 w 525780"/>
              <a:gd name="connsiteY4" fmla="*/ 0 h 1173480"/>
              <a:gd name="connsiteX0" fmla="*/ 7620 w 525780"/>
              <a:gd name="connsiteY0" fmla="*/ 0 h 1173480"/>
              <a:gd name="connsiteX1" fmla="*/ 525780 w 525780"/>
              <a:gd name="connsiteY1" fmla="*/ 312420 h 1173480"/>
              <a:gd name="connsiteX2" fmla="*/ 525780 w 525780"/>
              <a:gd name="connsiteY2" fmla="*/ 1173480 h 1173480"/>
              <a:gd name="connsiteX3" fmla="*/ 0 w 525780"/>
              <a:gd name="connsiteY3" fmla="*/ 876300 h 1173480"/>
              <a:gd name="connsiteX4" fmla="*/ 7620 w 525780"/>
              <a:gd name="connsiteY4" fmla="*/ 0 h 1173480"/>
              <a:gd name="connsiteX0" fmla="*/ 7620 w 533400"/>
              <a:gd name="connsiteY0" fmla="*/ 0 h 1188720"/>
              <a:gd name="connsiteX1" fmla="*/ 525780 w 533400"/>
              <a:gd name="connsiteY1" fmla="*/ 312420 h 1188720"/>
              <a:gd name="connsiteX2" fmla="*/ 533400 w 533400"/>
              <a:gd name="connsiteY2" fmla="*/ 1188720 h 1188720"/>
              <a:gd name="connsiteX3" fmla="*/ 0 w 533400"/>
              <a:gd name="connsiteY3" fmla="*/ 876300 h 1188720"/>
              <a:gd name="connsiteX4" fmla="*/ 7620 w 533400"/>
              <a:gd name="connsiteY4" fmla="*/ 0 h 1188720"/>
              <a:gd name="connsiteX0" fmla="*/ 0 w 533400"/>
              <a:gd name="connsiteY0" fmla="*/ 0 h 1188720"/>
              <a:gd name="connsiteX1" fmla="*/ 525780 w 533400"/>
              <a:gd name="connsiteY1" fmla="*/ 312420 h 1188720"/>
              <a:gd name="connsiteX2" fmla="*/ 533400 w 533400"/>
              <a:gd name="connsiteY2" fmla="*/ 1188720 h 1188720"/>
              <a:gd name="connsiteX3" fmla="*/ 0 w 533400"/>
              <a:gd name="connsiteY3" fmla="*/ 876300 h 1188720"/>
              <a:gd name="connsiteX4" fmla="*/ 0 w 533400"/>
              <a:gd name="connsiteY4" fmla="*/ 0 h 1188720"/>
              <a:gd name="connsiteX0" fmla="*/ 0 w 533400"/>
              <a:gd name="connsiteY0" fmla="*/ 0 h 1188720"/>
              <a:gd name="connsiteX1" fmla="*/ 525780 w 533400"/>
              <a:gd name="connsiteY1" fmla="*/ 263117 h 1188720"/>
              <a:gd name="connsiteX2" fmla="*/ 533400 w 533400"/>
              <a:gd name="connsiteY2" fmla="*/ 1188720 h 1188720"/>
              <a:gd name="connsiteX3" fmla="*/ 0 w 533400"/>
              <a:gd name="connsiteY3" fmla="*/ 876300 h 1188720"/>
              <a:gd name="connsiteX4" fmla="*/ 0 w 533400"/>
              <a:gd name="connsiteY4" fmla="*/ 0 h 1188720"/>
              <a:gd name="connsiteX0" fmla="*/ 0 w 533400"/>
              <a:gd name="connsiteY0" fmla="*/ 0 h 1196595"/>
              <a:gd name="connsiteX1" fmla="*/ 525780 w 533400"/>
              <a:gd name="connsiteY1" fmla="*/ 263117 h 1196595"/>
              <a:gd name="connsiteX2" fmla="*/ 533400 w 533400"/>
              <a:gd name="connsiteY2" fmla="*/ 1196595 h 1196595"/>
              <a:gd name="connsiteX3" fmla="*/ 0 w 533400"/>
              <a:gd name="connsiteY3" fmla="*/ 876300 h 1196595"/>
              <a:gd name="connsiteX4" fmla="*/ 0 w 533400"/>
              <a:gd name="connsiteY4" fmla="*/ 0 h 1196595"/>
              <a:gd name="connsiteX0" fmla="*/ 0 w 533400"/>
              <a:gd name="connsiteY0" fmla="*/ 0 h 1196595"/>
              <a:gd name="connsiteX1" fmla="*/ 518668 w 533400"/>
              <a:gd name="connsiteY1" fmla="*/ 318240 h 1196595"/>
              <a:gd name="connsiteX2" fmla="*/ 533400 w 533400"/>
              <a:gd name="connsiteY2" fmla="*/ 1196595 h 1196595"/>
              <a:gd name="connsiteX3" fmla="*/ 0 w 533400"/>
              <a:gd name="connsiteY3" fmla="*/ 876300 h 1196595"/>
              <a:gd name="connsiteX4" fmla="*/ 0 w 533400"/>
              <a:gd name="connsiteY4" fmla="*/ 0 h 119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3400" h="1196595">
                <a:moveTo>
                  <a:pt x="0" y="0"/>
                </a:moveTo>
                <a:lnTo>
                  <a:pt x="518668" y="318240"/>
                </a:lnTo>
                <a:lnTo>
                  <a:pt x="533400" y="1196595"/>
                </a:lnTo>
                <a:lnTo>
                  <a:pt x="0" y="8763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2" y="3492732"/>
            <a:ext cx="1047751" cy="5653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1042937" y="3492260"/>
            <a:ext cx="190500" cy="766219"/>
          </a:xfrm>
          <a:custGeom>
            <a:avLst/>
            <a:gdLst>
              <a:gd name="connsiteX0" fmla="*/ 7620 w 525780"/>
              <a:gd name="connsiteY0" fmla="*/ 0 h 1188720"/>
              <a:gd name="connsiteX1" fmla="*/ 525780 w 525780"/>
              <a:gd name="connsiteY1" fmla="*/ 312420 h 1188720"/>
              <a:gd name="connsiteX2" fmla="*/ 525780 w 525780"/>
              <a:gd name="connsiteY2" fmla="*/ 1188720 h 1188720"/>
              <a:gd name="connsiteX3" fmla="*/ 0 w 525780"/>
              <a:gd name="connsiteY3" fmla="*/ 876300 h 1188720"/>
              <a:gd name="connsiteX4" fmla="*/ 7620 w 525780"/>
              <a:gd name="connsiteY4" fmla="*/ 0 h 1188720"/>
              <a:gd name="connsiteX0" fmla="*/ 0 w 541020"/>
              <a:gd name="connsiteY0" fmla="*/ 0 h 1188720"/>
              <a:gd name="connsiteX1" fmla="*/ 541020 w 541020"/>
              <a:gd name="connsiteY1" fmla="*/ 312420 h 1188720"/>
              <a:gd name="connsiteX2" fmla="*/ 541020 w 541020"/>
              <a:gd name="connsiteY2" fmla="*/ 1188720 h 1188720"/>
              <a:gd name="connsiteX3" fmla="*/ 15240 w 541020"/>
              <a:gd name="connsiteY3" fmla="*/ 876300 h 1188720"/>
              <a:gd name="connsiteX4" fmla="*/ 0 w 541020"/>
              <a:gd name="connsiteY4" fmla="*/ 0 h 1188720"/>
              <a:gd name="connsiteX0" fmla="*/ 7620 w 525780"/>
              <a:gd name="connsiteY0" fmla="*/ 0 h 1188720"/>
              <a:gd name="connsiteX1" fmla="*/ 525780 w 525780"/>
              <a:gd name="connsiteY1" fmla="*/ 312420 h 1188720"/>
              <a:gd name="connsiteX2" fmla="*/ 525780 w 525780"/>
              <a:gd name="connsiteY2" fmla="*/ 1188720 h 1188720"/>
              <a:gd name="connsiteX3" fmla="*/ 0 w 525780"/>
              <a:gd name="connsiteY3" fmla="*/ 876300 h 1188720"/>
              <a:gd name="connsiteX4" fmla="*/ 7620 w 525780"/>
              <a:gd name="connsiteY4" fmla="*/ 0 h 1188720"/>
              <a:gd name="connsiteX0" fmla="*/ 7620 w 525780"/>
              <a:gd name="connsiteY0" fmla="*/ 0 h 1173480"/>
              <a:gd name="connsiteX1" fmla="*/ 525780 w 525780"/>
              <a:gd name="connsiteY1" fmla="*/ 312420 h 1173480"/>
              <a:gd name="connsiteX2" fmla="*/ 525780 w 525780"/>
              <a:gd name="connsiteY2" fmla="*/ 1173480 h 1173480"/>
              <a:gd name="connsiteX3" fmla="*/ 0 w 525780"/>
              <a:gd name="connsiteY3" fmla="*/ 876300 h 1173480"/>
              <a:gd name="connsiteX4" fmla="*/ 7620 w 525780"/>
              <a:gd name="connsiteY4" fmla="*/ 0 h 1173480"/>
              <a:gd name="connsiteX0" fmla="*/ 7620 w 525780"/>
              <a:gd name="connsiteY0" fmla="*/ 0 h 1173480"/>
              <a:gd name="connsiteX1" fmla="*/ 525780 w 525780"/>
              <a:gd name="connsiteY1" fmla="*/ 312420 h 1173480"/>
              <a:gd name="connsiteX2" fmla="*/ 525780 w 525780"/>
              <a:gd name="connsiteY2" fmla="*/ 1173480 h 1173480"/>
              <a:gd name="connsiteX3" fmla="*/ 0 w 525780"/>
              <a:gd name="connsiteY3" fmla="*/ 876300 h 1173480"/>
              <a:gd name="connsiteX4" fmla="*/ 7620 w 525780"/>
              <a:gd name="connsiteY4" fmla="*/ 0 h 1173480"/>
              <a:gd name="connsiteX0" fmla="*/ 7620 w 533400"/>
              <a:gd name="connsiteY0" fmla="*/ 0 h 1188720"/>
              <a:gd name="connsiteX1" fmla="*/ 525780 w 533400"/>
              <a:gd name="connsiteY1" fmla="*/ 312420 h 1188720"/>
              <a:gd name="connsiteX2" fmla="*/ 533400 w 533400"/>
              <a:gd name="connsiteY2" fmla="*/ 1188720 h 1188720"/>
              <a:gd name="connsiteX3" fmla="*/ 0 w 533400"/>
              <a:gd name="connsiteY3" fmla="*/ 876300 h 1188720"/>
              <a:gd name="connsiteX4" fmla="*/ 7620 w 533400"/>
              <a:gd name="connsiteY4" fmla="*/ 0 h 1188720"/>
              <a:gd name="connsiteX0" fmla="*/ 0 w 533400"/>
              <a:gd name="connsiteY0" fmla="*/ 0 h 1188720"/>
              <a:gd name="connsiteX1" fmla="*/ 525780 w 533400"/>
              <a:gd name="connsiteY1" fmla="*/ 312420 h 1188720"/>
              <a:gd name="connsiteX2" fmla="*/ 533400 w 533400"/>
              <a:gd name="connsiteY2" fmla="*/ 1188720 h 1188720"/>
              <a:gd name="connsiteX3" fmla="*/ 0 w 533400"/>
              <a:gd name="connsiteY3" fmla="*/ 876300 h 1188720"/>
              <a:gd name="connsiteX4" fmla="*/ 0 w 53340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3400" h="1188720">
                <a:moveTo>
                  <a:pt x="0" y="0"/>
                </a:moveTo>
                <a:lnTo>
                  <a:pt x="525780" y="312420"/>
                </a:lnTo>
                <a:lnTo>
                  <a:pt x="533400" y="1188720"/>
                </a:lnTo>
                <a:lnTo>
                  <a:pt x="0" y="8763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1221424" y="3689855"/>
            <a:ext cx="3123875" cy="565311"/>
          </a:xfrm>
          <a:custGeom>
            <a:avLst/>
            <a:gdLst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4396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4396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4568" h="565310">
                <a:moveTo>
                  <a:pt x="0" y="0"/>
                </a:moveTo>
                <a:lnTo>
                  <a:pt x="4304568" y="0"/>
                </a:lnTo>
                <a:cubicBezTo>
                  <a:pt x="4302518" y="1629"/>
                  <a:pt x="4289922" y="-1084"/>
                  <a:pt x="3985547" y="303821"/>
                </a:cubicBezTo>
                <a:cubicBezTo>
                  <a:pt x="4352418" y="607106"/>
                  <a:pt x="4023901" y="335071"/>
                  <a:pt x="4295775" y="565310"/>
                </a:cubicBezTo>
                <a:lnTo>
                  <a:pt x="0" y="56531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flipH="1">
            <a:off x="11227328" y="4391851"/>
            <a:ext cx="964673" cy="5653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flipH="1">
            <a:off x="11056044" y="4380577"/>
            <a:ext cx="175395" cy="766855"/>
          </a:xfrm>
          <a:custGeom>
            <a:avLst/>
            <a:gdLst>
              <a:gd name="connsiteX0" fmla="*/ 7620 w 525780"/>
              <a:gd name="connsiteY0" fmla="*/ 0 h 1188720"/>
              <a:gd name="connsiteX1" fmla="*/ 525780 w 525780"/>
              <a:gd name="connsiteY1" fmla="*/ 312420 h 1188720"/>
              <a:gd name="connsiteX2" fmla="*/ 525780 w 525780"/>
              <a:gd name="connsiteY2" fmla="*/ 1188720 h 1188720"/>
              <a:gd name="connsiteX3" fmla="*/ 0 w 525780"/>
              <a:gd name="connsiteY3" fmla="*/ 876300 h 1188720"/>
              <a:gd name="connsiteX4" fmla="*/ 7620 w 525780"/>
              <a:gd name="connsiteY4" fmla="*/ 0 h 1188720"/>
              <a:gd name="connsiteX0" fmla="*/ 0 w 541020"/>
              <a:gd name="connsiteY0" fmla="*/ 0 h 1188720"/>
              <a:gd name="connsiteX1" fmla="*/ 541020 w 541020"/>
              <a:gd name="connsiteY1" fmla="*/ 312420 h 1188720"/>
              <a:gd name="connsiteX2" fmla="*/ 541020 w 541020"/>
              <a:gd name="connsiteY2" fmla="*/ 1188720 h 1188720"/>
              <a:gd name="connsiteX3" fmla="*/ 15240 w 541020"/>
              <a:gd name="connsiteY3" fmla="*/ 876300 h 1188720"/>
              <a:gd name="connsiteX4" fmla="*/ 0 w 541020"/>
              <a:gd name="connsiteY4" fmla="*/ 0 h 1188720"/>
              <a:gd name="connsiteX0" fmla="*/ 7620 w 525780"/>
              <a:gd name="connsiteY0" fmla="*/ 0 h 1188720"/>
              <a:gd name="connsiteX1" fmla="*/ 525780 w 525780"/>
              <a:gd name="connsiteY1" fmla="*/ 312420 h 1188720"/>
              <a:gd name="connsiteX2" fmla="*/ 525780 w 525780"/>
              <a:gd name="connsiteY2" fmla="*/ 1188720 h 1188720"/>
              <a:gd name="connsiteX3" fmla="*/ 0 w 525780"/>
              <a:gd name="connsiteY3" fmla="*/ 876300 h 1188720"/>
              <a:gd name="connsiteX4" fmla="*/ 7620 w 525780"/>
              <a:gd name="connsiteY4" fmla="*/ 0 h 1188720"/>
              <a:gd name="connsiteX0" fmla="*/ 7620 w 525780"/>
              <a:gd name="connsiteY0" fmla="*/ 0 h 1173480"/>
              <a:gd name="connsiteX1" fmla="*/ 525780 w 525780"/>
              <a:gd name="connsiteY1" fmla="*/ 312420 h 1173480"/>
              <a:gd name="connsiteX2" fmla="*/ 525780 w 525780"/>
              <a:gd name="connsiteY2" fmla="*/ 1173480 h 1173480"/>
              <a:gd name="connsiteX3" fmla="*/ 0 w 525780"/>
              <a:gd name="connsiteY3" fmla="*/ 876300 h 1173480"/>
              <a:gd name="connsiteX4" fmla="*/ 7620 w 525780"/>
              <a:gd name="connsiteY4" fmla="*/ 0 h 1173480"/>
              <a:gd name="connsiteX0" fmla="*/ 7620 w 525780"/>
              <a:gd name="connsiteY0" fmla="*/ 0 h 1173480"/>
              <a:gd name="connsiteX1" fmla="*/ 525780 w 525780"/>
              <a:gd name="connsiteY1" fmla="*/ 312420 h 1173480"/>
              <a:gd name="connsiteX2" fmla="*/ 525780 w 525780"/>
              <a:gd name="connsiteY2" fmla="*/ 1173480 h 1173480"/>
              <a:gd name="connsiteX3" fmla="*/ 0 w 525780"/>
              <a:gd name="connsiteY3" fmla="*/ 876300 h 1173480"/>
              <a:gd name="connsiteX4" fmla="*/ 7620 w 525780"/>
              <a:gd name="connsiteY4" fmla="*/ 0 h 1173480"/>
              <a:gd name="connsiteX0" fmla="*/ 7620 w 533400"/>
              <a:gd name="connsiteY0" fmla="*/ 0 h 1188720"/>
              <a:gd name="connsiteX1" fmla="*/ 525780 w 533400"/>
              <a:gd name="connsiteY1" fmla="*/ 312420 h 1188720"/>
              <a:gd name="connsiteX2" fmla="*/ 533400 w 533400"/>
              <a:gd name="connsiteY2" fmla="*/ 1188720 h 1188720"/>
              <a:gd name="connsiteX3" fmla="*/ 0 w 533400"/>
              <a:gd name="connsiteY3" fmla="*/ 876300 h 1188720"/>
              <a:gd name="connsiteX4" fmla="*/ 7620 w 533400"/>
              <a:gd name="connsiteY4" fmla="*/ 0 h 1188720"/>
              <a:gd name="connsiteX0" fmla="*/ 0 w 533400"/>
              <a:gd name="connsiteY0" fmla="*/ 0 h 1188720"/>
              <a:gd name="connsiteX1" fmla="*/ 525780 w 533400"/>
              <a:gd name="connsiteY1" fmla="*/ 312420 h 1188720"/>
              <a:gd name="connsiteX2" fmla="*/ 533400 w 533400"/>
              <a:gd name="connsiteY2" fmla="*/ 1188720 h 1188720"/>
              <a:gd name="connsiteX3" fmla="*/ 0 w 533400"/>
              <a:gd name="connsiteY3" fmla="*/ 876300 h 1188720"/>
              <a:gd name="connsiteX4" fmla="*/ 0 w 53340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3400" h="1188720">
                <a:moveTo>
                  <a:pt x="0" y="0"/>
                </a:moveTo>
                <a:lnTo>
                  <a:pt x="525780" y="312420"/>
                </a:lnTo>
                <a:lnTo>
                  <a:pt x="533400" y="1188720"/>
                </a:lnTo>
                <a:lnTo>
                  <a:pt x="0" y="8763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0800000">
            <a:off x="7941365" y="4571518"/>
            <a:ext cx="3123068" cy="565309"/>
          </a:xfrm>
          <a:custGeom>
            <a:avLst/>
            <a:gdLst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4396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4396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4568" h="565310">
                <a:moveTo>
                  <a:pt x="0" y="0"/>
                </a:moveTo>
                <a:lnTo>
                  <a:pt x="4304568" y="0"/>
                </a:lnTo>
                <a:cubicBezTo>
                  <a:pt x="4302518" y="1629"/>
                  <a:pt x="4289922" y="-1084"/>
                  <a:pt x="3985547" y="303821"/>
                </a:cubicBezTo>
                <a:cubicBezTo>
                  <a:pt x="4352418" y="607106"/>
                  <a:pt x="4023901" y="335071"/>
                  <a:pt x="4295775" y="565310"/>
                </a:cubicBezTo>
                <a:lnTo>
                  <a:pt x="0" y="56531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flipH="1">
            <a:off x="11227328" y="2037979"/>
            <a:ext cx="964673" cy="5653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flipH="1">
            <a:off x="11056044" y="2026705"/>
            <a:ext cx="175395" cy="766855"/>
          </a:xfrm>
          <a:custGeom>
            <a:avLst/>
            <a:gdLst>
              <a:gd name="connsiteX0" fmla="*/ 7620 w 525780"/>
              <a:gd name="connsiteY0" fmla="*/ 0 h 1188720"/>
              <a:gd name="connsiteX1" fmla="*/ 525780 w 525780"/>
              <a:gd name="connsiteY1" fmla="*/ 312420 h 1188720"/>
              <a:gd name="connsiteX2" fmla="*/ 525780 w 525780"/>
              <a:gd name="connsiteY2" fmla="*/ 1188720 h 1188720"/>
              <a:gd name="connsiteX3" fmla="*/ 0 w 525780"/>
              <a:gd name="connsiteY3" fmla="*/ 876300 h 1188720"/>
              <a:gd name="connsiteX4" fmla="*/ 7620 w 525780"/>
              <a:gd name="connsiteY4" fmla="*/ 0 h 1188720"/>
              <a:gd name="connsiteX0" fmla="*/ 0 w 541020"/>
              <a:gd name="connsiteY0" fmla="*/ 0 h 1188720"/>
              <a:gd name="connsiteX1" fmla="*/ 541020 w 541020"/>
              <a:gd name="connsiteY1" fmla="*/ 312420 h 1188720"/>
              <a:gd name="connsiteX2" fmla="*/ 541020 w 541020"/>
              <a:gd name="connsiteY2" fmla="*/ 1188720 h 1188720"/>
              <a:gd name="connsiteX3" fmla="*/ 15240 w 541020"/>
              <a:gd name="connsiteY3" fmla="*/ 876300 h 1188720"/>
              <a:gd name="connsiteX4" fmla="*/ 0 w 541020"/>
              <a:gd name="connsiteY4" fmla="*/ 0 h 1188720"/>
              <a:gd name="connsiteX0" fmla="*/ 7620 w 525780"/>
              <a:gd name="connsiteY0" fmla="*/ 0 h 1188720"/>
              <a:gd name="connsiteX1" fmla="*/ 525780 w 525780"/>
              <a:gd name="connsiteY1" fmla="*/ 312420 h 1188720"/>
              <a:gd name="connsiteX2" fmla="*/ 525780 w 525780"/>
              <a:gd name="connsiteY2" fmla="*/ 1188720 h 1188720"/>
              <a:gd name="connsiteX3" fmla="*/ 0 w 525780"/>
              <a:gd name="connsiteY3" fmla="*/ 876300 h 1188720"/>
              <a:gd name="connsiteX4" fmla="*/ 7620 w 525780"/>
              <a:gd name="connsiteY4" fmla="*/ 0 h 1188720"/>
              <a:gd name="connsiteX0" fmla="*/ 7620 w 525780"/>
              <a:gd name="connsiteY0" fmla="*/ 0 h 1173480"/>
              <a:gd name="connsiteX1" fmla="*/ 525780 w 525780"/>
              <a:gd name="connsiteY1" fmla="*/ 312420 h 1173480"/>
              <a:gd name="connsiteX2" fmla="*/ 525780 w 525780"/>
              <a:gd name="connsiteY2" fmla="*/ 1173480 h 1173480"/>
              <a:gd name="connsiteX3" fmla="*/ 0 w 525780"/>
              <a:gd name="connsiteY3" fmla="*/ 876300 h 1173480"/>
              <a:gd name="connsiteX4" fmla="*/ 7620 w 525780"/>
              <a:gd name="connsiteY4" fmla="*/ 0 h 1173480"/>
              <a:gd name="connsiteX0" fmla="*/ 7620 w 525780"/>
              <a:gd name="connsiteY0" fmla="*/ 0 h 1173480"/>
              <a:gd name="connsiteX1" fmla="*/ 525780 w 525780"/>
              <a:gd name="connsiteY1" fmla="*/ 312420 h 1173480"/>
              <a:gd name="connsiteX2" fmla="*/ 525780 w 525780"/>
              <a:gd name="connsiteY2" fmla="*/ 1173480 h 1173480"/>
              <a:gd name="connsiteX3" fmla="*/ 0 w 525780"/>
              <a:gd name="connsiteY3" fmla="*/ 876300 h 1173480"/>
              <a:gd name="connsiteX4" fmla="*/ 7620 w 525780"/>
              <a:gd name="connsiteY4" fmla="*/ 0 h 1173480"/>
              <a:gd name="connsiteX0" fmla="*/ 7620 w 533400"/>
              <a:gd name="connsiteY0" fmla="*/ 0 h 1188720"/>
              <a:gd name="connsiteX1" fmla="*/ 525780 w 533400"/>
              <a:gd name="connsiteY1" fmla="*/ 312420 h 1188720"/>
              <a:gd name="connsiteX2" fmla="*/ 533400 w 533400"/>
              <a:gd name="connsiteY2" fmla="*/ 1188720 h 1188720"/>
              <a:gd name="connsiteX3" fmla="*/ 0 w 533400"/>
              <a:gd name="connsiteY3" fmla="*/ 876300 h 1188720"/>
              <a:gd name="connsiteX4" fmla="*/ 7620 w 533400"/>
              <a:gd name="connsiteY4" fmla="*/ 0 h 1188720"/>
              <a:gd name="connsiteX0" fmla="*/ 0 w 533400"/>
              <a:gd name="connsiteY0" fmla="*/ 0 h 1188720"/>
              <a:gd name="connsiteX1" fmla="*/ 525780 w 533400"/>
              <a:gd name="connsiteY1" fmla="*/ 312420 h 1188720"/>
              <a:gd name="connsiteX2" fmla="*/ 533400 w 533400"/>
              <a:gd name="connsiteY2" fmla="*/ 1188720 h 1188720"/>
              <a:gd name="connsiteX3" fmla="*/ 0 w 533400"/>
              <a:gd name="connsiteY3" fmla="*/ 876300 h 1188720"/>
              <a:gd name="connsiteX4" fmla="*/ 0 w 53340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3400" h="1188720">
                <a:moveTo>
                  <a:pt x="0" y="0"/>
                </a:moveTo>
                <a:lnTo>
                  <a:pt x="525780" y="312420"/>
                </a:lnTo>
                <a:lnTo>
                  <a:pt x="533400" y="1188720"/>
                </a:lnTo>
                <a:lnTo>
                  <a:pt x="0" y="8763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0800000">
            <a:off x="7941365" y="2217647"/>
            <a:ext cx="3123068" cy="565309"/>
          </a:xfrm>
          <a:custGeom>
            <a:avLst/>
            <a:gdLst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295775 w 4295775"/>
              <a:gd name="connsiteY2" fmla="*/ 565310 h 565310"/>
              <a:gd name="connsiteX3" fmla="*/ 0 w 4295775"/>
              <a:gd name="connsiteY3" fmla="*/ 565310 h 565310"/>
              <a:gd name="connsiteX4" fmla="*/ 0 w 4295775"/>
              <a:gd name="connsiteY4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533670"/>
              <a:gd name="connsiteY0" fmla="*/ 0 h 565310"/>
              <a:gd name="connsiteX1" fmla="*/ 4295775 w 4533670"/>
              <a:gd name="connsiteY1" fmla="*/ 0 h 565310"/>
              <a:gd name="connsiteX2" fmla="*/ 4011426 w 4533670"/>
              <a:gd name="connsiteY2" fmla="*/ 295194 h 565310"/>
              <a:gd name="connsiteX3" fmla="*/ 4295775 w 4533670"/>
              <a:gd name="connsiteY3" fmla="*/ 565310 h 565310"/>
              <a:gd name="connsiteX4" fmla="*/ 0 w 4533670"/>
              <a:gd name="connsiteY4" fmla="*/ 565310 h 565310"/>
              <a:gd name="connsiteX5" fmla="*/ 0 w 4533670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11426 w 4295775"/>
              <a:gd name="connsiteY2" fmla="*/ 295194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4020053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0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4396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295775"/>
              <a:gd name="connsiteY0" fmla="*/ 0 h 565310"/>
              <a:gd name="connsiteX1" fmla="*/ 4295775 w 4295775"/>
              <a:gd name="connsiteY1" fmla="*/ 4396 h 565310"/>
              <a:gd name="connsiteX2" fmla="*/ 3985547 w 4295775"/>
              <a:gd name="connsiteY2" fmla="*/ 303821 h 565310"/>
              <a:gd name="connsiteX3" fmla="*/ 4295775 w 4295775"/>
              <a:gd name="connsiteY3" fmla="*/ 565310 h 565310"/>
              <a:gd name="connsiteX4" fmla="*/ 0 w 4295775"/>
              <a:gd name="connsiteY4" fmla="*/ 565310 h 565310"/>
              <a:gd name="connsiteX5" fmla="*/ 0 w 4295775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  <a:gd name="connsiteX0" fmla="*/ 0 w 4304568"/>
              <a:gd name="connsiteY0" fmla="*/ 0 h 565310"/>
              <a:gd name="connsiteX1" fmla="*/ 4304568 w 4304568"/>
              <a:gd name="connsiteY1" fmla="*/ 0 h 565310"/>
              <a:gd name="connsiteX2" fmla="*/ 3985547 w 4304568"/>
              <a:gd name="connsiteY2" fmla="*/ 303821 h 565310"/>
              <a:gd name="connsiteX3" fmla="*/ 4295775 w 4304568"/>
              <a:gd name="connsiteY3" fmla="*/ 565310 h 565310"/>
              <a:gd name="connsiteX4" fmla="*/ 0 w 4304568"/>
              <a:gd name="connsiteY4" fmla="*/ 565310 h 565310"/>
              <a:gd name="connsiteX5" fmla="*/ 0 w 4304568"/>
              <a:gd name="connsiteY5" fmla="*/ 0 h 565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4568" h="565310">
                <a:moveTo>
                  <a:pt x="0" y="0"/>
                </a:moveTo>
                <a:lnTo>
                  <a:pt x="4304568" y="0"/>
                </a:lnTo>
                <a:cubicBezTo>
                  <a:pt x="4302518" y="1629"/>
                  <a:pt x="4289922" y="-1084"/>
                  <a:pt x="3985547" y="303821"/>
                </a:cubicBezTo>
                <a:cubicBezTo>
                  <a:pt x="4352418" y="607106"/>
                  <a:pt x="4023901" y="335071"/>
                  <a:pt x="4295775" y="565310"/>
                </a:cubicBezTo>
                <a:lnTo>
                  <a:pt x="0" y="56531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22900" y="1243458"/>
            <a:ext cx="501555" cy="346581"/>
          </a:xfrm>
          <a:custGeom>
            <a:avLst/>
            <a:gdLst/>
            <a:ahLst/>
            <a:cxnLst>
              <a:cxn ang="0">
                <a:pos x="82" y="49"/>
              </a:cxn>
              <a:cxn ang="0">
                <a:pos x="74" y="57"/>
              </a:cxn>
              <a:cxn ang="0">
                <a:pos x="7" y="57"/>
              </a:cxn>
              <a:cxn ang="0">
                <a:pos x="0" y="49"/>
              </a:cxn>
              <a:cxn ang="0">
                <a:pos x="0" y="6"/>
              </a:cxn>
              <a:cxn ang="0">
                <a:pos x="10" y="6"/>
              </a:cxn>
              <a:cxn ang="0">
                <a:pos x="10" y="0"/>
              </a:cxn>
              <a:cxn ang="0">
                <a:pos x="82" y="0"/>
              </a:cxn>
              <a:cxn ang="0">
                <a:pos x="82" y="49"/>
              </a:cxn>
              <a:cxn ang="0">
                <a:pos x="10" y="11"/>
              </a:cxn>
              <a:cxn ang="0">
                <a:pos x="5" y="11"/>
              </a:cxn>
              <a:cxn ang="0">
                <a:pos x="5" y="49"/>
              </a:cxn>
              <a:cxn ang="0">
                <a:pos x="7" y="52"/>
              </a:cxn>
              <a:cxn ang="0">
                <a:pos x="10" y="49"/>
              </a:cxn>
              <a:cxn ang="0">
                <a:pos x="10" y="11"/>
              </a:cxn>
              <a:cxn ang="0">
                <a:pos x="77" y="6"/>
              </a:cxn>
              <a:cxn ang="0">
                <a:pos x="15" y="6"/>
              </a:cxn>
              <a:cxn ang="0">
                <a:pos x="15" y="49"/>
              </a:cxn>
              <a:cxn ang="0">
                <a:pos x="15" y="52"/>
              </a:cxn>
              <a:cxn ang="0">
                <a:pos x="74" y="52"/>
              </a:cxn>
              <a:cxn ang="0">
                <a:pos x="77" y="49"/>
              </a:cxn>
              <a:cxn ang="0">
                <a:pos x="77" y="6"/>
              </a:cxn>
              <a:cxn ang="0">
                <a:pos x="46" y="36"/>
              </a:cxn>
              <a:cxn ang="0">
                <a:pos x="20" y="36"/>
              </a:cxn>
              <a:cxn ang="0">
                <a:pos x="20" y="11"/>
              </a:cxn>
              <a:cxn ang="0">
                <a:pos x="46" y="11"/>
              </a:cxn>
              <a:cxn ang="0">
                <a:pos x="46" y="36"/>
              </a:cxn>
              <a:cxn ang="0">
                <a:pos x="46" y="47"/>
              </a:cxn>
              <a:cxn ang="0">
                <a:pos x="20" y="47"/>
              </a:cxn>
              <a:cxn ang="0">
                <a:pos x="20" y="42"/>
              </a:cxn>
              <a:cxn ang="0">
                <a:pos x="46" y="42"/>
              </a:cxn>
              <a:cxn ang="0">
                <a:pos x="46" y="47"/>
              </a:cxn>
              <a:cxn ang="0">
                <a:pos x="25" y="16"/>
              </a:cxn>
              <a:cxn ang="0">
                <a:pos x="25" y="31"/>
              </a:cxn>
              <a:cxn ang="0">
                <a:pos x="41" y="31"/>
              </a:cxn>
              <a:cxn ang="0">
                <a:pos x="41" y="16"/>
              </a:cxn>
              <a:cxn ang="0">
                <a:pos x="25" y="16"/>
              </a:cxn>
              <a:cxn ang="0">
                <a:pos x="72" y="16"/>
              </a:cxn>
              <a:cxn ang="0">
                <a:pos x="51" y="16"/>
              </a:cxn>
              <a:cxn ang="0">
                <a:pos x="51" y="11"/>
              </a:cxn>
              <a:cxn ang="0">
                <a:pos x="72" y="11"/>
              </a:cxn>
              <a:cxn ang="0">
                <a:pos x="72" y="16"/>
              </a:cxn>
              <a:cxn ang="0">
                <a:pos x="72" y="26"/>
              </a:cxn>
              <a:cxn ang="0">
                <a:pos x="51" y="26"/>
              </a:cxn>
              <a:cxn ang="0">
                <a:pos x="51" y="21"/>
              </a:cxn>
              <a:cxn ang="0">
                <a:pos x="72" y="21"/>
              </a:cxn>
              <a:cxn ang="0">
                <a:pos x="72" y="26"/>
              </a:cxn>
              <a:cxn ang="0">
                <a:pos x="72" y="36"/>
              </a:cxn>
              <a:cxn ang="0">
                <a:pos x="51" y="36"/>
              </a:cxn>
              <a:cxn ang="0">
                <a:pos x="51" y="31"/>
              </a:cxn>
              <a:cxn ang="0">
                <a:pos x="72" y="31"/>
              </a:cxn>
              <a:cxn ang="0">
                <a:pos x="72" y="36"/>
              </a:cxn>
              <a:cxn ang="0">
                <a:pos x="72" y="47"/>
              </a:cxn>
              <a:cxn ang="0">
                <a:pos x="51" y="47"/>
              </a:cxn>
              <a:cxn ang="0">
                <a:pos x="51" y="42"/>
              </a:cxn>
              <a:cxn ang="0">
                <a:pos x="72" y="42"/>
              </a:cxn>
              <a:cxn ang="0">
                <a:pos x="72" y="47"/>
              </a:cxn>
            </a:cxnLst>
            <a:rect l="0" t="0" r="r" b="b"/>
            <a:pathLst>
              <a:path w="82" h="57">
                <a:moveTo>
                  <a:pt x="82" y="49"/>
                </a:moveTo>
                <a:cubicBezTo>
                  <a:pt x="82" y="54"/>
                  <a:pt x="79" y="57"/>
                  <a:pt x="74" y="57"/>
                </a:cubicBezTo>
                <a:cubicBezTo>
                  <a:pt x="7" y="57"/>
                  <a:pt x="7" y="57"/>
                  <a:pt x="7" y="57"/>
                </a:cubicBezTo>
                <a:cubicBezTo>
                  <a:pt x="3" y="57"/>
                  <a:pt x="0" y="54"/>
                  <a:pt x="0" y="49"/>
                </a:cubicBezTo>
                <a:cubicBezTo>
                  <a:pt x="0" y="6"/>
                  <a:pt x="0" y="6"/>
                  <a:pt x="0" y="6"/>
                </a:cubicBezTo>
                <a:cubicBezTo>
                  <a:pt x="10" y="6"/>
                  <a:pt x="10" y="6"/>
                  <a:pt x="10" y="6"/>
                </a:cubicBezTo>
                <a:cubicBezTo>
                  <a:pt x="10" y="0"/>
                  <a:pt x="10" y="0"/>
                  <a:pt x="10" y="0"/>
                </a:cubicBezTo>
                <a:cubicBezTo>
                  <a:pt x="82" y="0"/>
                  <a:pt x="82" y="0"/>
                  <a:pt x="82" y="0"/>
                </a:cubicBezTo>
                <a:lnTo>
                  <a:pt x="82" y="49"/>
                </a:lnTo>
                <a:close/>
                <a:moveTo>
                  <a:pt x="10" y="11"/>
                </a:moveTo>
                <a:cubicBezTo>
                  <a:pt x="5" y="11"/>
                  <a:pt x="5" y="11"/>
                  <a:pt x="5" y="11"/>
                </a:cubicBezTo>
                <a:cubicBezTo>
                  <a:pt x="5" y="49"/>
                  <a:pt x="5" y="49"/>
                  <a:pt x="5" y="49"/>
                </a:cubicBezTo>
                <a:cubicBezTo>
                  <a:pt x="5" y="51"/>
                  <a:pt x="6" y="52"/>
                  <a:pt x="7" y="52"/>
                </a:cubicBezTo>
                <a:cubicBezTo>
                  <a:pt x="9" y="52"/>
                  <a:pt x="10" y="51"/>
                  <a:pt x="10" y="49"/>
                </a:cubicBezTo>
                <a:lnTo>
                  <a:pt x="10" y="11"/>
                </a:lnTo>
                <a:close/>
                <a:moveTo>
                  <a:pt x="77" y="6"/>
                </a:moveTo>
                <a:cubicBezTo>
                  <a:pt x="15" y="6"/>
                  <a:pt x="15" y="6"/>
                  <a:pt x="15" y="6"/>
                </a:cubicBezTo>
                <a:cubicBezTo>
                  <a:pt x="15" y="49"/>
                  <a:pt x="15" y="49"/>
                  <a:pt x="15" y="49"/>
                </a:cubicBezTo>
                <a:cubicBezTo>
                  <a:pt x="15" y="50"/>
                  <a:pt x="15" y="51"/>
                  <a:pt x="15" y="52"/>
                </a:cubicBezTo>
                <a:cubicBezTo>
                  <a:pt x="74" y="52"/>
                  <a:pt x="74" y="52"/>
                  <a:pt x="74" y="52"/>
                </a:cubicBezTo>
                <a:cubicBezTo>
                  <a:pt x="76" y="52"/>
                  <a:pt x="77" y="51"/>
                  <a:pt x="77" y="49"/>
                </a:cubicBezTo>
                <a:lnTo>
                  <a:pt x="77" y="6"/>
                </a:lnTo>
                <a:close/>
                <a:moveTo>
                  <a:pt x="46" y="36"/>
                </a:moveTo>
                <a:cubicBezTo>
                  <a:pt x="20" y="36"/>
                  <a:pt x="20" y="36"/>
                  <a:pt x="20" y="36"/>
                </a:cubicBezTo>
                <a:cubicBezTo>
                  <a:pt x="20" y="11"/>
                  <a:pt x="20" y="11"/>
                  <a:pt x="20" y="11"/>
                </a:cubicBezTo>
                <a:cubicBezTo>
                  <a:pt x="46" y="11"/>
                  <a:pt x="46" y="11"/>
                  <a:pt x="46" y="11"/>
                </a:cubicBezTo>
                <a:lnTo>
                  <a:pt x="46" y="36"/>
                </a:lnTo>
                <a:close/>
                <a:moveTo>
                  <a:pt x="46" y="47"/>
                </a:moveTo>
                <a:cubicBezTo>
                  <a:pt x="20" y="47"/>
                  <a:pt x="20" y="47"/>
                  <a:pt x="20" y="47"/>
                </a:cubicBezTo>
                <a:cubicBezTo>
                  <a:pt x="20" y="42"/>
                  <a:pt x="20" y="42"/>
                  <a:pt x="20" y="42"/>
                </a:cubicBezTo>
                <a:cubicBezTo>
                  <a:pt x="46" y="42"/>
                  <a:pt x="46" y="42"/>
                  <a:pt x="46" y="42"/>
                </a:cubicBezTo>
                <a:lnTo>
                  <a:pt x="46" y="47"/>
                </a:lnTo>
                <a:close/>
                <a:moveTo>
                  <a:pt x="25" y="16"/>
                </a:moveTo>
                <a:cubicBezTo>
                  <a:pt x="25" y="31"/>
                  <a:pt x="25" y="31"/>
                  <a:pt x="25" y="31"/>
                </a:cubicBezTo>
                <a:cubicBezTo>
                  <a:pt x="41" y="31"/>
                  <a:pt x="41" y="31"/>
                  <a:pt x="41" y="31"/>
                </a:cubicBezTo>
                <a:cubicBezTo>
                  <a:pt x="41" y="16"/>
                  <a:pt x="41" y="16"/>
                  <a:pt x="41" y="16"/>
                </a:cubicBezTo>
                <a:lnTo>
                  <a:pt x="25" y="16"/>
                </a:lnTo>
                <a:close/>
                <a:moveTo>
                  <a:pt x="72" y="16"/>
                </a:moveTo>
                <a:cubicBezTo>
                  <a:pt x="51" y="16"/>
                  <a:pt x="51" y="16"/>
                  <a:pt x="51" y="16"/>
                </a:cubicBezTo>
                <a:cubicBezTo>
                  <a:pt x="51" y="11"/>
                  <a:pt x="51" y="11"/>
                  <a:pt x="51" y="11"/>
                </a:cubicBezTo>
                <a:cubicBezTo>
                  <a:pt x="72" y="11"/>
                  <a:pt x="72" y="11"/>
                  <a:pt x="72" y="11"/>
                </a:cubicBezTo>
                <a:lnTo>
                  <a:pt x="72" y="16"/>
                </a:lnTo>
                <a:close/>
                <a:moveTo>
                  <a:pt x="72" y="26"/>
                </a:moveTo>
                <a:cubicBezTo>
                  <a:pt x="51" y="26"/>
                  <a:pt x="51" y="26"/>
                  <a:pt x="51" y="26"/>
                </a:cubicBezTo>
                <a:cubicBezTo>
                  <a:pt x="51" y="21"/>
                  <a:pt x="51" y="21"/>
                  <a:pt x="51" y="21"/>
                </a:cubicBezTo>
                <a:cubicBezTo>
                  <a:pt x="72" y="21"/>
                  <a:pt x="72" y="21"/>
                  <a:pt x="72" y="21"/>
                </a:cubicBezTo>
                <a:lnTo>
                  <a:pt x="72" y="26"/>
                </a:lnTo>
                <a:close/>
                <a:moveTo>
                  <a:pt x="72" y="36"/>
                </a:moveTo>
                <a:cubicBezTo>
                  <a:pt x="51" y="36"/>
                  <a:pt x="51" y="36"/>
                  <a:pt x="51" y="36"/>
                </a:cubicBezTo>
                <a:cubicBezTo>
                  <a:pt x="51" y="31"/>
                  <a:pt x="51" y="31"/>
                  <a:pt x="51" y="31"/>
                </a:cubicBezTo>
                <a:cubicBezTo>
                  <a:pt x="72" y="31"/>
                  <a:pt x="72" y="31"/>
                  <a:pt x="72" y="31"/>
                </a:cubicBezTo>
                <a:lnTo>
                  <a:pt x="72" y="36"/>
                </a:lnTo>
                <a:close/>
                <a:moveTo>
                  <a:pt x="72" y="47"/>
                </a:moveTo>
                <a:cubicBezTo>
                  <a:pt x="51" y="47"/>
                  <a:pt x="51" y="47"/>
                  <a:pt x="51" y="47"/>
                </a:cubicBezTo>
                <a:cubicBezTo>
                  <a:pt x="51" y="42"/>
                  <a:pt x="51" y="42"/>
                  <a:pt x="51" y="42"/>
                </a:cubicBezTo>
                <a:cubicBezTo>
                  <a:pt x="72" y="42"/>
                  <a:pt x="72" y="42"/>
                  <a:pt x="72" y="42"/>
                </a:cubicBezTo>
                <a:lnTo>
                  <a:pt x="72" y="4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490270" y="2086533"/>
            <a:ext cx="442899" cy="379626"/>
          </a:xfrm>
          <a:custGeom>
            <a:avLst/>
            <a:gdLst/>
            <a:ahLst/>
            <a:cxnLst>
              <a:cxn ang="0">
                <a:pos x="11" y="58"/>
              </a:cxn>
              <a:cxn ang="0">
                <a:pos x="9" y="58"/>
              </a:cxn>
              <a:cxn ang="0">
                <a:pos x="0" y="49"/>
              </a:cxn>
              <a:cxn ang="0">
                <a:pos x="0" y="18"/>
              </a:cxn>
              <a:cxn ang="0">
                <a:pos x="9" y="9"/>
              </a:cxn>
              <a:cxn ang="0">
                <a:pos x="11" y="9"/>
              </a:cxn>
              <a:cxn ang="0">
                <a:pos x="11" y="58"/>
              </a:cxn>
              <a:cxn ang="0">
                <a:pos x="54" y="58"/>
              </a:cxn>
              <a:cxn ang="0">
                <a:pos x="15" y="58"/>
              </a:cxn>
              <a:cxn ang="0">
                <a:pos x="15" y="9"/>
              </a:cxn>
              <a:cxn ang="0">
                <a:pos x="20" y="9"/>
              </a:cxn>
              <a:cxn ang="0">
                <a:pos x="20" y="3"/>
              </a:cxn>
              <a:cxn ang="0">
                <a:pos x="24" y="0"/>
              </a:cxn>
              <a:cxn ang="0">
                <a:pos x="45" y="0"/>
              </a:cxn>
              <a:cxn ang="0">
                <a:pos x="49" y="3"/>
              </a:cxn>
              <a:cxn ang="0">
                <a:pos x="49" y="9"/>
              </a:cxn>
              <a:cxn ang="0">
                <a:pos x="54" y="9"/>
              </a:cxn>
              <a:cxn ang="0">
                <a:pos x="54" y="58"/>
              </a:cxn>
              <a:cxn ang="0">
                <a:pos x="44" y="9"/>
              </a:cxn>
              <a:cxn ang="0">
                <a:pos x="44" y="4"/>
              </a:cxn>
              <a:cxn ang="0">
                <a:pos x="25" y="4"/>
              </a:cxn>
              <a:cxn ang="0">
                <a:pos x="25" y="9"/>
              </a:cxn>
              <a:cxn ang="0">
                <a:pos x="44" y="9"/>
              </a:cxn>
              <a:cxn ang="0">
                <a:pos x="68" y="49"/>
              </a:cxn>
              <a:cxn ang="0">
                <a:pos x="60" y="58"/>
              </a:cxn>
              <a:cxn ang="0">
                <a:pos x="58" y="58"/>
              </a:cxn>
              <a:cxn ang="0">
                <a:pos x="58" y="9"/>
              </a:cxn>
              <a:cxn ang="0">
                <a:pos x="60" y="9"/>
              </a:cxn>
              <a:cxn ang="0">
                <a:pos x="68" y="18"/>
              </a:cxn>
              <a:cxn ang="0">
                <a:pos x="68" y="49"/>
              </a:cxn>
            </a:cxnLst>
            <a:rect l="0" t="0" r="r" b="b"/>
            <a:pathLst>
              <a:path w="68" h="58">
                <a:moveTo>
                  <a:pt x="11" y="58"/>
                </a:moveTo>
                <a:cubicBezTo>
                  <a:pt x="9" y="58"/>
                  <a:pt x="9" y="58"/>
                  <a:pt x="9" y="58"/>
                </a:cubicBezTo>
                <a:cubicBezTo>
                  <a:pt x="4" y="58"/>
                  <a:pt x="0" y="54"/>
                  <a:pt x="0" y="49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3"/>
                  <a:pt x="4" y="9"/>
                  <a:pt x="9" y="9"/>
                </a:cubicBezTo>
                <a:cubicBezTo>
                  <a:pt x="11" y="9"/>
                  <a:pt x="11" y="9"/>
                  <a:pt x="11" y="9"/>
                </a:cubicBezTo>
                <a:lnTo>
                  <a:pt x="11" y="58"/>
                </a:lnTo>
                <a:close/>
                <a:moveTo>
                  <a:pt x="54" y="58"/>
                </a:moveTo>
                <a:cubicBezTo>
                  <a:pt x="15" y="58"/>
                  <a:pt x="15" y="58"/>
                  <a:pt x="15" y="58"/>
                </a:cubicBezTo>
                <a:cubicBezTo>
                  <a:pt x="15" y="9"/>
                  <a:pt x="15" y="9"/>
                  <a:pt x="15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20" y="3"/>
                  <a:pt x="20" y="3"/>
                  <a:pt x="20" y="3"/>
                </a:cubicBezTo>
                <a:cubicBezTo>
                  <a:pt x="20" y="1"/>
                  <a:pt x="22" y="0"/>
                  <a:pt x="2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9" y="1"/>
                  <a:pt x="49" y="3"/>
                </a:cubicBezTo>
                <a:cubicBezTo>
                  <a:pt x="49" y="9"/>
                  <a:pt x="49" y="9"/>
                  <a:pt x="49" y="9"/>
                </a:cubicBezTo>
                <a:cubicBezTo>
                  <a:pt x="54" y="9"/>
                  <a:pt x="54" y="9"/>
                  <a:pt x="54" y="9"/>
                </a:cubicBezTo>
                <a:lnTo>
                  <a:pt x="54" y="58"/>
                </a:lnTo>
                <a:close/>
                <a:moveTo>
                  <a:pt x="44" y="9"/>
                </a:moveTo>
                <a:cubicBezTo>
                  <a:pt x="44" y="4"/>
                  <a:pt x="44" y="4"/>
                  <a:pt x="44" y="4"/>
                </a:cubicBezTo>
                <a:cubicBezTo>
                  <a:pt x="25" y="4"/>
                  <a:pt x="25" y="4"/>
                  <a:pt x="25" y="4"/>
                </a:cubicBezTo>
                <a:cubicBezTo>
                  <a:pt x="25" y="9"/>
                  <a:pt x="25" y="9"/>
                  <a:pt x="25" y="9"/>
                </a:cubicBezTo>
                <a:lnTo>
                  <a:pt x="44" y="9"/>
                </a:lnTo>
                <a:close/>
                <a:moveTo>
                  <a:pt x="68" y="49"/>
                </a:moveTo>
                <a:cubicBezTo>
                  <a:pt x="68" y="54"/>
                  <a:pt x="65" y="58"/>
                  <a:pt x="60" y="58"/>
                </a:cubicBezTo>
                <a:cubicBezTo>
                  <a:pt x="58" y="58"/>
                  <a:pt x="58" y="58"/>
                  <a:pt x="58" y="58"/>
                </a:cubicBezTo>
                <a:cubicBezTo>
                  <a:pt x="58" y="9"/>
                  <a:pt x="58" y="9"/>
                  <a:pt x="58" y="9"/>
                </a:cubicBezTo>
                <a:cubicBezTo>
                  <a:pt x="60" y="9"/>
                  <a:pt x="60" y="9"/>
                  <a:pt x="60" y="9"/>
                </a:cubicBezTo>
                <a:cubicBezTo>
                  <a:pt x="65" y="9"/>
                  <a:pt x="68" y="13"/>
                  <a:pt x="68" y="18"/>
                </a:cubicBezTo>
                <a:lnTo>
                  <a:pt x="68" y="4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557784" y="4525886"/>
            <a:ext cx="423647" cy="285313"/>
          </a:xfrm>
          <a:custGeom>
            <a:avLst/>
            <a:gdLst/>
            <a:ahLst/>
            <a:cxnLst>
              <a:cxn ang="0">
                <a:pos x="68" y="43"/>
              </a:cxn>
              <a:cxn ang="0">
                <a:pos x="66" y="46"/>
              </a:cxn>
              <a:cxn ang="0">
                <a:pos x="2" y="46"/>
              </a:cxn>
              <a:cxn ang="0">
                <a:pos x="0" y="43"/>
              </a:cxn>
              <a:cxn ang="0">
                <a:pos x="0" y="2"/>
              </a:cxn>
              <a:cxn ang="0">
                <a:pos x="2" y="0"/>
              </a:cxn>
              <a:cxn ang="0">
                <a:pos x="66" y="0"/>
              </a:cxn>
              <a:cxn ang="0">
                <a:pos x="68" y="2"/>
              </a:cxn>
              <a:cxn ang="0">
                <a:pos x="68" y="43"/>
              </a:cxn>
              <a:cxn ang="0">
                <a:pos x="64" y="14"/>
              </a:cxn>
              <a:cxn ang="0">
                <a:pos x="55" y="4"/>
              </a:cxn>
              <a:cxn ang="0">
                <a:pos x="13" y="4"/>
              </a:cxn>
              <a:cxn ang="0">
                <a:pos x="4" y="14"/>
              </a:cxn>
              <a:cxn ang="0">
                <a:pos x="4" y="32"/>
              </a:cxn>
              <a:cxn ang="0">
                <a:pos x="13" y="41"/>
              </a:cxn>
              <a:cxn ang="0">
                <a:pos x="55" y="41"/>
              </a:cxn>
              <a:cxn ang="0">
                <a:pos x="64" y="32"/>
              </a:cxn>
              <a:cxn ang="0">
                <a:pos x="64" y="14"/>
              </a:cxn>
              <a:cxn ang="0">
                <a:pos x="34" y="38"/>
              </a:cxn>
              <a:cxn ang="0">
                <a:pos x="23" y="23"/>
              </a:cxn>
              <a:cxn ang="0">
                <a:pos x="34" y="8"/>
              </a:cxn>
              <a:cxn ang="0">
                <a:pos x="45" y="23"/>
              </a:cxn>
              <a:cxn ang="0">
                <a:pos x="34" y="38"/>
              </a:cxn>
              <a:cxn ang="0">
                <a:pos x="41" y="32"/>
              </a:cxn>
              <a:cxn ang="0">
                <a:pos x="41" y="28"/>
              </a:cxn>
              <a:cxn ang="0">
                <a:pos x="36" y="28"/>
              </a:cxn>
              <a:cxn ang="0">
                <a:pos x="36" y="12"/>
              </a:cxn>
              <a:cxn ang="0">
                <a:pos x="32" y="12"/>
              </a:cxn>
              <a:cxn ang="0">
                <a:pos x="27" y="17"/>
              </a:cxn>
              <a:cxn ang="0">
                <a:pos x="30" y="20"/>
              </a:cxn>
              <a:cxn ang="0">
                <a:pos x="32" y="18"/>
              </a:cxn>
              <a:cxn ang="0">
                <a:pos x="32" y="18"/>
              </a:cxn>
              <a:cxn ang="0">
                <a:pos x="32" y="28"/>
              </a:cxn>
              <a:cxn ang="0">
                <a:pos x="27" y="28"/>
              </a:cxn>
              <a:cxn ang="0">
                <a:pos x="27" y="32"/>
              </a:cxn>
              <a:cxn ang="0">
                <a:pos x="41" y="32"/>
              </a:cxn>
            </a:cxnLst>
            <a:rect l="0" t="0" r="r" b="b"/>
            <a:pathLst>
              <a:path w="68" h="46">
                <a:moveTo>
                  <a:pt x="68" y="43"/>
                </a:moveTo>
                <a:cubicBezTo>
                  <a:pt x="68" y="45"/>
                  <a:pt x="67" y="46"/>
                  <a:pt x="66" y="46"/>
                </a:cubicBezTo>
                <a:cubicBezTo>
                  <a:pt x="2" y="46"/>
                  <a:pt x="2" y="46"/>
                  <a:pt x="2" y="46"/>
                </a:cubicBezTo>
                <a:cubicBezTo>
                  <a:pt x="1" y="46"/>
                  <a:pt x="0" y="45"/>
                  <a:pt x="0" y="43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7" y="0"/>
                  <a:pt x="68" y="1"/>
                  <a:pt x="68" y="2"/>
                </a:cubicBezTo>
                <a:lnTo>
                  <a:pt x="68" y="43"/>
                </a:lnTo>
                <a:close/>
                <a:moveTo>
                  <a:pt x="64" y="14"/>
                </a:moveTo>
                <a:cubicBezTo>
                  <a:pt x="59" y="14"/>
                  <a:pt x="55" y="10"/>
                  <a:pt x="55" y="4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10"/>
                  <a:pt x="9" y="14"/>
                  <a:pt x="4" y="14"/>
                </a:cubicBezTo>
                <a:cubicBezTo>
                  <a:pt x="4" y="32"/>
                  <a:pt x="4" y="32"/>
                  <a:pt x="4" y="32"/>
                </a:cubicBezTo>
                <a:cubicBezTo>
                  <a:pt x="9" y="32"/>
                  <a:pt x="13" y="36"/>
                  <a:pt x="13" y="41"/>
                </a:cubicBezTo>
                <a:cubicBezTo>
                  <a:pt x="55" y="41"/>
                  <a:pt x="55" y="41"/>
                  <a:pt x="55" y="41"/>
                </a:cubicBezTo>
                <a:cubicBezTo>
                  <a:pt x="55" y="36"/>
                  <a:pt x="59" y="32"/>
                  <a:pt x="64" y="32"/>
                </a:cubicBezTo>
                <a:lnTo>
                  <a:pt x="64" y="14"/>
                </a:lnTo>
                <a:close/>
                <a:moveTo>
                  <a:pt x="34" y="38"/>
                </a:moveTo>
                <a:cubicBezTo>
                  <a:pt x="27" y="38"/>
                  <a:pt x="23" y="29"/>
                  <a:pt x="23" y="23"/>
                </a:cubicBezTo>
                <a:cubicBezTo>
                  <a:pt x="23" y="16"/>
                  <a:pt x="27" y="8"/>
                  <a:pt x="34" y="8"/>
                </a:cubicBezTo>
                <a:cubicBezTo>
                  <a:pt x="42" y="8"/>
                  <a:pt x="45" y="16"/>
                  <a:pt x="45" y="23"/>
                </a:cubicBezTo>
                <a:cubicBezTo>
                  <a:pt x="45" y="29"/>
                  <a:pt x="42" y="38"/>
                  <a:pt x="34" y="38"/>
                </a:cubicBezTo>
                <a:close/>
                <a:moveTo>
                  <a:pt x="41" y="32"/>
                </a:moveTo>
                <a:cubicBezTo>
                  <a:pt x="41" y="28"/>
                  <a:pt x="41" y="28"/>
                  <a:pt x="41" y="28"/>
                </a:cubicBezTo>
                <a:cubicBezTo>
                  <a:pt x="36" y="28"/>
                  <a:pt x="36" y="28"/>
                  <a:pt x="36" y="28"/>
                </a:cubicBezTo>
                <a:cubicBezTo>
                  <a:pt x="36" y="12"/>
                  <a:pt x="36" y="12"/>
                  <a:pt x="36" y="12"/>
                </a:cubicBezTo>
                <a:cubicBezTo>
                  <a:pt x="32" y="12"/>
                  <a:pt x="32" y="12"/>
                  <a:pt x="32" y="12"/>
                </a:cubicBezTo>
                <a:cubicBezTo>
                  <a:pt x="27" y="17"/>
                  <a:pt x="27" y="17"/>
                  <a:pt x="27" y="17"/>
                </a:cubicBezTo>
                <a:cubicBezTo>
                  <a:pt x="30" y="20"/>
                  <a:pt x="30" y="20"/>
                  <a:pt x="30" y="20"/>
                </a:cubicBezTo>
                <a:cubicBezTo>
                  <a:pt x="31" y="19"/>
                  <a:pt x="31" y="19"/>
                  <a:pt x="32" y="18"/>
                </a:cubicBezTo>
                <a:cubicBezTo>
                  <a:pt x="32" y="18"/>
                  <a:pt x="32" y="18"/>
                  <a:pt x="32" y="18"/>
                </a:cubicBezTo>
                <a:cubicBezTo>
                  <a:pt x="32" y="28"/>
                  <a:pt x="32" y="28"/>
                  <a:pt x="32" y="28"/>
                </a:cubicBezTo>
                <a:cubicBezTo>
                  <a:pt x="27" y="28"/>
                  <a:pt x="27" y="28"/>
                  <a:pt x="27" y="28"/>
                </a:cubicBezTo>
                <a:cubicBezTo>
                  <a:pt x="27" y="32"/>
                  <a:pt x="27" y="32"/>
                  <a:pt x="27" y="32"/>
                </a:cubicBezTo>
                <a:lnTo>
                  <a:pt x="41" y="3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46577" y="3626685"/>
            <a:ext cx="510787" cy="339620"/>
          </a:xfrm>
          <a:custGeom>
            <a:avLst/>
            <a:gdLst/>
            <a:ahLst/>
            <a:cxnLst>
              <a:cxn ang="0">
                <a:pos x="86" y="15"/>
              </a:cxn>
              <a:cxn ang="0">
                <a:pos x="44" y="29"/>
              </a:cxn>
              <a:cxn ang="0">
                <a:pos x="43" y="29"/>
              </a:cxn>
              <a:cxn ang="0">
                <a:pos x="43" y="29"/>
              </a:cxn>
              <a:cxn ang="0">
                <a:pos x="18" y="21"/>
              </a:cxn>
              <a:cxn ang="0">
                <a:pos x="14" y="32"/>
              </a:cxn>
              <a:cxn ang="0">
                <a:pos x="17" y="36"/>
              </a:cxn>
              <a:cxn ang="0">
                <a:pos x="15" y="40"/>
              </a:cxn>
              <a:cxn ang="0">
                <a:pos x="17" y="56"/>
              </a:cxn>
              <a:cxn ang="0">
                <a:pos x="16" y="57"/>
              </a:cxn>
              <a:cxn ang="0">
                <a:pos x="16" y="58"/>
              </a:cxn>
              <a:cxn ang="0">
                <a:pos x="8" y="58"/>
              </a:cxn>
              <a:cxn ang="0">
                <a:pos x="7" y="57"/>
              </a:cxn>
              <a:cxn ang="0">
                <a:pos x="7" y="56"/>
              </a:cxn>
              <a:cxn ang="0">
                <a:pos x="9" y="40"/>
              </a:cxn>
              <a:cxn ang="0">
                <a:pos x="7" y="36"/>
              </a:cxn>
              <a:cxn ang="0">
                <a:pos x="10" y="32"/>
              </a:cxn>
              <a:cxn ang="0">
                <a:pos x="13" y="19"/>
              </a:cxn>
              <a:cxn ang="0">
                <a:pos x="1" y="15"/>
              </a:cxn>
              <a:cxn ang="0">
                <a:pos x="0" y="14"/>
              </a:cxn>
              <a:cxn ang="0">
                <a:pos x="1" y="13"/>
              </a:cxn>
              <a:cxn ang="0">
                <a:pos x="43" y="0"/>
              </a:cxn>
              <a:cxn ang="0">
                <a:pos x="43" y="0"/>
              </a:cxn>
              <a:cxn ang="0">
                <a:pos x="44" y="0"/>
              </a:cxn>
              <a:cxn ang="0">
                <a:pos x="86" y="13"/>
              </a:cxn>
              <a:cxn ang="0">
                <a:pos x="87" y="14"/>
              </a:cxn>
              <a:cxn ang="0">
                <a:pos x="86" y="15"/>
              </a:cxn>
              <a:cxn ang="0">
                <a:pos x="68" y="38"/>
              </a:cxn>
              <a:cxn ang="0">
                <a:pos x="43" y="48"/>
              </a:cxn>
              <a:cxn ang="0">
                <a:pos x="19" y="38"/>
              </a:cxn>
              <a:cxn ang="0">
                <a:pos x="20" y="26"/>
              </a:cxn>
              <a:cxn ang="0">
                <a:pos x="42" y="33"/>
              </a:cxn>
              <a:cxn ang="0">
                <a:pos x="43" y="34"/>
              </a:cxn>
              <a:cxn ang="0">
                <a:pos x="45" y="33"/>
              </a:cxn>
              <a:cxn ang="0">
                <a:pos x="67" y="26"/>
              </a:cxn>
              <a:cxn ang="0">
                <a:pos x="68" y="38"/>
              </a:cxn>
            </a:cxnLst>
            <a:rect l="0" t="0" r="r" b="b"/>
            <a:pathLst>
              <a:path w="87" h="58">
                <a:moveTo>
                  <a:pt x="86" y="15"/>
                </a:moveTo>
                <a:cubicBezTo>
                  <a:pt x="44" y="29"/>
                  <a:pt x="44" y="29"/>
                  <a:pt x="44" y="29"/>
                </a:cubicBezTo>
                <a:cubicBezTo>
                  <a:pt x="44" y="29"/>
                  <a:pt x="44" y="29"/>
                  <a:pt x="43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18" y="21"/>
                  <a:pt x="18" y="21"/>
                  <a:pt x="18" y="21"/>
                </a:cubicBezTo>
                <a:cubicBezTo>
                  <a:pt x="16" y="23"/>
                  <a:pt x="15" y="27"/>
                  <a:pt x="14" y="32"/>
                </a:cubicBezTo>
                <a:cubicBezTo>
                  <a:pt x="16" y="33"/>
                  <a:pt x="17" y="34"/>
                  <a:pt x="17" y="36"/>
                </a:cubicBezTo>
                <a:cubicBezTo>
                  <a:pt x="17" y="38"/>
                  <a:pt x="16" y="39"/>
                  <a:pt x="15" y="40"/>
                </a:cubicBezTo>
                <a:cubicBezTo>
                  <a:pt x="17" y="56"/>
                  <a:pt x="17" y="56"/>
                  <a:pt x="17" y="56"/>
                </a:cubicBezTo>
                <a:cubicBezTo>
                  <a:pt x="17" y="57"/>
                  <a:pt x="17" y="57"/>
                  <a:pt x="16" y="57"/>
                </a:cubicBezTo>
                <a:cubicBezTo>
                  <a:pt x="16" y="58"/>
                  <a:pt x="16" y="58"/>
                  <a:pt x="16" y="58"/>
                </a:cubicBezTo>
                <a:cubicBezTo>
                  <a:pt x="8" y="58"/>
                  <a:pt x="8" y="58"/>
                  <a:pt x="8" y="58"/>
                </a:cubicBezTo>
                <a:cubicBezTo>
                  <a:pt x="8" y="58"/>
                  <a:pt x="8" y="58"/>
                  <a:pt x="7" y="57"/>
                </a:cubicBezTo>
                <a:cubicBezTo>
                  <a:pt x="7" y="57"/>
                  <a:pt x="7" y="57"/>
                  <a:pt x="7" y="56"/>
                </a:cubicBezTo>
                <a:cubicBezTo>
                  <a:pt x="9" y="40"/>
                  <a:pt x="9" y="40"/>
                  <a:pt x="9" y="40"/>
                </a:cubicBezTo>
                <a:cubicBezTo>
                  <a:pt x="8" y="39"/>
                  <a:pt x="7" y="38"/>
                  <a:pt x="7" y="36"/>
                </a:cubicBezTo>
                <a:cubicBezTo>
                  <a:pt x="7" y="34"/>
                  <a:pt x="8" y="33"/>
                  <a:pt x="10" y="32"/>
                </a:cubicBezTo>
                <a:cubicBezTo>
                  <a:pt x="10" y="27"/>
                  <a:pt x="11" y="23"/>
                  <a:pt x="13" y="19"/>
                </a:cubicBezTo>
                <a:cubicBezTo>
                  <a:pt x="1" y="15"/>
                  <a:pt x="1" y="15"/>
                  <a:pt x="1" y="15"/>
                </a:cubicBezTo>
                <a:cubicBezTo>
                  <a:pt x="0" y="15"/>
                  <a:pt x="0" y="15"/>
                  <a:pt x="0" y="14"/>
                </a:cubicBezTo>
                <a:cubicBezTo>
                  <a:pt x="0" y="14"/>
                  <a:pt x="0" y="13"/>
                  <a:pt x="1" y="13"/>
                </a:cubicBezTo>
                <a:cubicBezTo>
                  <a:pt x="43" y="0"/>
                  <a:pt x="43" y="0"/>
                  <a:pt x="4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86" y="13"/>
                  <a:pt x="86" y="13"/>
                  <a:pt x="86" y="13"/>
                </a:cubicBezTo>
                <a:cubicBezTo>
                  <a:pt x="87" y="13"/>
                  <a:pt x="87" y="14"/>
                  <a:pt x="87" y="14"/>
                </a:cubicBezTo>
                <a:cubicBezTo>
                  <a:pt x="87" y="15"/>
                  <a:pt x="87" y="15"/>
                  <a:pt x="86" y="15"/>
                </a:cubicBezTo>
                <a:close/>
                <a:moveTo>
                  <a:pt x="68" y="38"/>
                </a:moveTo>
                <a:cubicBezTo>
                  <a:pt x="68" y="44"/>
                  <a:pt x="57" y="48"/>
                  <a:pt x="43" y="48"/>
                </a:cubicBezTo>
                <a:cubicBezTo>
                  <a:pt x="30" y="48"/>
                  <a:pt x="19" y="44"/>
                  <a:pt x="19" y="38"/>
                </a:cubicBezTo>
                <a:cubicBezTo>
                  <a:pt x="20" y="26"/>
                  <a:pt x="20" y="26"/>
                  <a:pt x="20" y="26"/>
                </a:cubicBezTo>
                <a:cubicBezTo>
                  <a:pt x="42" y="33"/>
                  <a:pt x="42" y="33"/>
                  <a:pt x="42" y="33"/>
                </a:cubicBezTo>
                <a:cubicBezTo>
                  <a:pt x="42" y="33"/>
                  <a:pt x="43" y="34"/>
                  <a:pt x="43" y="34"/>
                </a:cubicBezTo>
                <a:cubicBezTo>
                  <a:pt x="44" y="34"/>
                  <a:pt x="45" y="33"/>
                  <a:pt x="45" y="33"/>
                </a:cubicBezTo>
                <a:cubicBezTo>
                  <a:pt x="67" y="26"/>
                  <a:pt x="67" y="26"/>
                  <a:pt x="67" y="26"/>
                </a:cubicBezTo>
                <a:lnTo>
                  <a:pt x="68" y="3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35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1401018" y="2218520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401018" y="2635316"/>
            <a:ext cx="2554756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401018" y="4549202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1401018" y="4965998"/>
            <a:ext cx="2554756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1300530" y="1421532"/>
            <a:ext cx="1987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关键词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300530" y="3802272"/>
            <a:ext cx="1987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关键词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8857648" y="4654118"/>
            <a:ext cx="1987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关键词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857648" y="2300247"/>
            <a:ext cx="1987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关键词</a:t>
            </a:r>
          </a:p>
        </p:txBody>
      </p: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8384341" y="3058617"/>
            <a:ext cx="2554756" cy="911547"/>
            <a:chOff x="8672572" y="4022714"/>
            <a:chExt cx="2554756" cy="911547"/>
          </a:xfrm>
        </p:grpSpPr>
        <p:sp>
          <p:nvSpPr>
            <p:cNvPr id="27" name="出自【趣你的PPT】(微信:qunideppt)：最优质的PPT资源库"/>
            <p:cNvSpPr txBox="1"/>
            <p:nvPr/>
          </p:nvSpPr>
          <p:spPr>
            <a:xfrm>
              <a:off x="9485233" y="4022714"/>
              <a:ext cx="1742095" cy="33752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1216817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tx1">
                      <a:lumMod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8672572" y="4439510"/>
              <a:ext cx="2554756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1216817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8384341" y="5327769"/>
            <a:ext cx="2554756" cy="911547"/>
            <a:chOff x="8672572" y="4022714"/>
            <a:chExt cx="2554756" cy="911547"/>
          </a:xfrm>
        </p:grpSpPr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9485233" y="4022714"/>
              <a:ext cx="1742095" cy="33752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1216817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tx1">
                      <a:lumMod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8672572" y="4439510"/>
              <a:ext cx="2554756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1216817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2" name="Group 31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33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研究成果与运用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89657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rot="5400000">
            <a:off x="5721628" y="705083"/>
            <a:ext cx="1330381" cy="1140325"/>
          </a:xfrm>
          <a:custGeom>
            <a:avLst/>
            <a:gdLst>
              <a:gd name="connsiteX0" fmla="*/ 35733 w 1260000"/>
              <a:gd name="connsiteY0" fmla="*/ 540000 h 1080000"/>
              <a:gd name="connsiteX1" fmla="*/ 287733 w 1260000"/>
              <a:gd name="connsiteY1" fmla="*/ 1044000 h 1080000"/>
              <a:gd name="connsiteX2" fmla="*/ 971733 w 1260000"/>
              <a:gd name="connsiteY2" fmla="*/ 1044000 h 1080000"/>
              <a:gd name="connsiteX3" fmla="*/ 1223733 w 1260000"/>
              <a:gd name="connsiteY3" fmla="*/ 540000 h 1080000"/>
              <a:gd name="connsiteX4" fmla="*/ 971733 w 1260000"/>
              <a:gd name="connsiteY4" fmla="*/ 36000 h 1080000"/>
              <a:gd name="connsiteX5" fmla="*/ 287733 w 1260000"/>
              <a:gd name="connsiteY5" fmla="*/ 36000 h 1080000"/>
              <a:gd name="connsiteX6" fmla="*/ 0 w 1260000"/>
              <a:gd name="connsiteY6" fmla="*/ 540000 h 1080000"/>
              <a:gd name="connsiteX7" fmla="*/ 270000 w 1260000"/>
              <a:gd name="connsiteY7" fmla="*/ 0 h 1080000"/>
              <a:gd name="connsiteX8" fmla="*/ 990000 w 1260000"/>
              <a:gd name="connsiteY8" fmla="*/ 0 h 1080000"/>
              <a:gd name="connsiteX9" fmla="*/ 1260000 w 1260000"/>
              <a:gd name="connsiteY9" fmla="*/ 540000 h 1080000"/>
              <a:gd name="connsiteX10" fmla="*/ 990000 w 1260000"/>
              <a:gd name="connsiteY10" fmla="*/ 1080000 h 1080000"/>
              <a:gd name="connsiteX11" fmla="*/ 270000 w 1260000"/>
              <a:gd name="connsiteY11" fmla="*/ 1080000 h 1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0000" h="1080000">
                <a:moveTo>
                  <a:pt x="35733" y="540000"/>
                </a:moveTo>
                <a:lnTo>
                  <a:pt x="287733" y="1044000"/>
                </a:lnTo>
                <a:lnTo>
                  <a:pt x="971733" y="1044000"/>
                </a:lnTo>
                <a:lnTo>
                  <a:pt x="1223733" y="540000"/>
                </a:lnTo>
                <a:lnTo>
                  <a:pt x="971733" y="36000"/>
                </a:lnTo>
                <a:lnTo>
                  <a:pt x="287733" y="36000"/>
                </a:lnTo>
                <a:close/>
                <a:moveTo>
                  <a:pt x="0" y="540000"/>
                </a:moveTo>
                <a:lnTo>
                  <a:pt x="270000" y="0"/>
                </a:lnTo>
                <a:lnTo>
                  <a:pt x="990000" y="0"/>
                </a:lnTo>
                <a:lnTo>
                  <a:pt x="1260000" y="540000"/>
                </a:lnTo>
                <a:lnTo>
                  <a:pt x="990000" y="1080000"/>
                </a:lnTo>
                <a:lnTo>
                  <a:pt x="270000" y="108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053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5400000">
            <a:off x="5797649" y="781106"/>
            <a:ext cx="1178337" cy="988282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3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5400000">
            <a:off x="6945516" y="945589"/>
            <a:ext cx="747362" cy="65293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3" dirty="0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16200000" flipH="1">
            <a:off x="5141969" y="1780811"/>
            <a:ext cx="1330381" cy="1140326"/>
          </a:xfrm>
          <a:custGeom>
            <a:avLst/>
            <a:gdLst>
              <a:gd name="connsiteX0" fmla="*/ 35733 w 1260000"/>
              <a:gd name="connsiteY0" fmla="*/ 540000 h 1080000"/>
              <a:gd name="connsiteX1" fmla="*/ 287733 w 1260000"/>
              <a:gd name="connsiteY1" fmla="*/ 1044000 h 1080000"/>
              <a:gd name="connsiteX2" fmla="*/ 971733 w 1260000"/>
              <a:gd name="connsiteY2" fmla="*/ 1044000 h 1080000"/>
              <a:gd name="connsiteX3" fmla="*/ 1223733 w 1260000"/>
              <a:gd name="connsiteY3" fmla="*/ 540000 h 1080000"/>
              <a:gd name="connsiteX4" fmla="*/ 971733 w 1260000"/>
              <a:gd name="connsiteY4" fmla="*/ 36000 h 1080000"/>
              <a:gd name="connsiteX5" fmla="*/ 287733 w 1260000"/>
              <a:gd name="connsiteY5" fmla="*/ 36000 h 1080000"/>
              <a:gd name="connsiteX6" fmla="*/ 0 w 1260000"/>
              <a:gd name="connsiteY6" fmla="*/ 540000 h 1080000"/>
              <a:gd name="connsiteX7" fmla="*/ 270000 w 1260000"/>
              <a:gd name="connsiteY7" fmla="*/ 0 h 1080000"/>
              <a:gd name="connsiteX8" fmla="*/ 990000 w 1260000"/>
              <a:gd name="connsiteY8" fmla="*/ 0 h 1080000"/>
              <a:gd name="connsiteX9" fmla="*/ 1260000 w 1260000"/>
              <a:gd name="connsiteY9" fmla="*/ 540000 h 1080000"/>
              <a:gd name="connsiteX10" fmla="*/ 990000 w 1260000"/>
              <a:gd name="connsiteY10" fmla="*/ 1080000 h 1080000"/>
              <a:gd name="connsiteX11" fmla="*/ 270000 w 1260000"/>
              <a:gd name="connsiteY11" fmla="*/ 1080000 h 1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0000" h="1080000">
                <a:moveTo>
                  <a:pt x="35733" y="540000"/>
                </a:moveTo>
                <a:lnTo>
                  <a:pt x="287733" y="1044000"/>
                </a:lnTo>
                <a:lnTo>
                  <a:pt x="971733" y="1044000"/>
                </a:lnTo>
                <a:lnTo>
                  <a:pt x="1223733" y="540000"/>
                </a:lnTo>
                <a:lnTo>
                  <a:pt x="971733" y="36000"/>
                </a:lnTo>
                <a:lnTo>
                  <a:pt x="287733" y="36000"/>
                </a:lnTo>
                <a:close/>
                <a:moveTo>
                  <a:pt x="0" y="540000"/>
                </a:moveTo>
                <a:lnTo>
                  <a:pt x="270000" y="0"/>
                </a:lnTo>
                <a:lnTo>
                  <a:pt x="990000" y="0"/>
                </a:lnTo>
                <a:lnTo>
                  <a:pt x="1260000" y="540000"/>
                </a:lnTo>
                <a:lnTo>
                  <a:pt x="990000" y="1080000"/>
                </a:lnTo>
                <a:lnTo>
                  <a:pt x="270000" y="108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053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6200000" flipH="1">
            <a:off x="5217991" y="1856833"/>
            <a:ext cx="1178337" cy="988282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3" dirty="0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6200000" flipH="1">
            <a:off x="4503930" y="2022449"/>
            <a:ext cx="738621" cy="65601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3" dirty="0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5721628" y="2858838"/>
            <a:ext cx="1330381" cy="1140326"/>
          </a:xfrm>
          <a:custGeom>
            <a:avLst/>
            <a:gdLst>
              <a:gd name="connsiteX0" fmla="*/ 35733 w 1260000"/>
              <a:gd name="connsiteY0" fmla="*/ 540000 h 1080000"/>
              <a:gd name="connsiteX1" fmla="*/ 287733 w 1260000"/>
              <a:gd name="connsiteY1" fmla="*/ 1044000 h 1080000"/>
              <a:gd name="connsiteX2" fmla="*/ 971733 w 1260000"/>
              <a:gd name="connsiteY2" fmla="*/ 1044000 h 1080000"/>
              <a:gd name="connsiteX3" fmla="*/ 1223733 w 1260000"/>
              <a:gd name="connsiteY3" fmla="*/ 540000 h 1080000"/>
              <a:gd name="connsiteX4" fmla="*/ 971733 w 1260000"/>
              <a:gd name="connsiteY4" fmla="*/ 36000 h 1080000"/>
              <a:gd name="connsiteX5" fmla="*/ 287733 w 1260000"/>
              <a:gd name="connsiteY5" fmla="*/ 36000 h 1080000"/>
              <a:gd name="connsiteX6" fmla="*/ 0 w 1260000"/>
              <a:gd name="connsiteY6" fmla="*/ 540000 h 1080000"/>
              <a:gd name="connsiteX7" fmla="*/ 270000 w 1260000"/>
              <a:gd name="connsiteY7" fmla="*/ 0 h 1080000"/>
              <a:gd name="connsiteX8" fmla="*/ 990000 w 1260000"/>
              <a:gd name="connsiteY8" fmla="*/ 0 h 1080000"/>
              <a:gd name="connsiteX9" fmla="*/ 1260000 w 1260000"/>
              <a:gd name="connsiteY9" fmla="*/ 540000 h 1080000"/>
              <a:gd name="connsiteX10" fmla="*/ 990000 w 1260000"/>
              <a:gd name="connsiteY10" fmla="*/ 1080000 h 1080000"/>
              <a:gd name="connsiteX11" fmla="*/ 270000 w 1260000"/>
              <a:gd name="connsiteY11" fmla="*/ 1080000 h 1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0000" h="1080000">
                <a:moveTo>
                  <a:pt x="35733" y="540000"/>
                </a:moveTo>
                <a:lnTo>
                  <a:pt x="287733" y="1044000"/>
                </a:lnTo>
                <a:lnTo>
                  <a:pt x="971733" y="1044000"/>
                </a:lnTo>
                <a:lnTo>
                  <a:pt x="1223733" y="540000"/>
                </a:lnTo>
                <a:lnTo>
                  <a:pt x="971733" y="36000"/>
                </a:lnTo>
                <a:lnTo>
                  <a:pt x="287733" y="36000"/>
                </a:lnTo>
                <a:close/>
                <a:moveTo>
                  <a:pt x="0" y="540000"/>
                </a:moveTo>
                <a:lnTo>
                  <a:pt x="270000" y="0"/>
                </a:lnTo>
                <a:lnTo>
                  <a:pt x="990000" y="0"/>
                </a:lnTo>
                <a:lnTo>
                  <a:pt x="1260000" y="540000"/>
                </a:lnTo>
                <a:lnTo>
                  <a:pt x="990000" y="1080000"/>
                </a:lnTo>
                <a:lnTo>
                  <a:pt x="270000" y="108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053" dirty="0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5400000">
            <a:off x="5797649" y="2934861"/>
            <a:ext cx="1178337" cy="988282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3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5400000">
            <a:off x="6948122" y="3096740"/>
            <a:ext cx="745228" cy="656013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3" dirty="0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16200000" flipH="1">
            <a:off x="5141969" y="3934565"/>
            <a:ext cx="1330381" cy="1140326"/>
          </a:xfrm>
          <a:custGeom>
            <a:avLst/>
            <a:gdLst>
              <a:gd name="connsiteX0" fmla="*/ 35733 w 1260000"/>
              <a:gd name="connsiteY0" fmla="*/ 540000 h 1080000"/>
              <a:gd name="connsiteX1" fmla="*/ 287733 w 1260000"/>
              <a:gd name="connsiteY1" fmla="*/ 1044000 h 1080000"/>
              <a:gd name="connsiteX2" fmla="*/ 971733 w 1260000"/>
              <a:gd name="connsiteY2" fmla="*/ 1044000 h 1080000"/>
              <a:gd name="connsiteX3" fmla="*/ 1223733 w 1260000"/>
              <a:gd name="connsiteY3" fmla="*/ 540000 h 1080000"/>
              <a:gd name="connsiteX4" fmla="*/ 971733 w 1260000"/>
              <a:gd name="connsiteY4" fmla="*/ 36000 h 1080000"/>
              <a:gd name="connsiteX5" fmla="*/ 287733 w 1260000"/>
              <a:gd name="connsiteY5" fmla="*/ 36000 h 1080000"/>
              <a:gd name="connsiteX6" fmla="*/ 0 w 1260000"/>
              <a:gd name="connsiteY6" fmla="*/ 540000 h 1080000"/>
              <a:gd name="connsiteX7" fmla="*/ 270000 w 1260000"/>
              <a:gd name="connsiteY7" fmla="*/ 0 h 1080000"/>
              <a:gd name="connsiteX8" fmla="*/ 990000 w 1260000"/>
              <a:gd name="connsiteY8" fmla="*/ 0 h 1080000"/>
              <a:gd name="connsiteX9" fmla="*/ 1260000 w 1260000"/>
              <a:gd name="connsiteY9" fmla="*/ 540000 h 1080000"/>
              <a:gd name="connsiteX10" fmla="*/ 990000 w 1260000"/>
              <a:gd name="connsiteY10" fmla="*/ 1080000 h 1080000"/>
              <a:gd name="connsiteX11" fmla="*/ 270000 w 1260000"/>
              <a:gd name="connsiteY11" fmla="*/ 1080000 h 1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0000" h="1080000">
                <a:moveTo>
                  <a:pt x="35733" y="540000"/>
                </a:moveTo>
                <a:lnTo>
                  <a:pt x="287733" y="1044000"/>
                </a:lnTo>
                <a:lnTo>
                  <a:pt x="971733" y="1044000"/>
                </a:lnTo>
                <a:lnTo>
                  <a:pt x="1223733" y="540000"/>
                </a:lnTo>
                <a:lnTo>
                  <a:pt x="971733" y="36000"/>
                </a:lnTo>
                <a:lnTo>
                  <a:pt x="287733" y="36000"/>
                </a:lnTo>
                <a:close/>
                <a:moveTo>
                  <a:pt x="0" y="540000"/>
                </a:moveTo>
                <a:lnTo>
                  <a:pt x="270000" y="0"/>
                </a:lnTo>
                <a:lnTo>
                  <a:pt x="990000" y="0"/>
                </a:lnTo>
                <a:lnTo>
                  <a:pt x="1260000" y="540000"/>
                </a:lnTo>
                <a:lnTo>
                  <a:pt x="990000" y="1080000"/>
                </a:lnTo>
                <a:lnTo>
                  <a:pt x="270000" y="108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053" dirty="0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6200000" flipH="1">
            <a:off x="5217991" y="4010587"/>
            <a:ext cx="1178337" cy="988282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3" dirty="0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6200000" flipH="1">
            <a:off x="4507501" y="4177640"/>
            <a:ext cx="731481" cy="65601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3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 rot="5400000">
            <a:off x="5721628" y="5012593"/>
            <a:ext cx="1330381" cy="1140326"/>
          </a:xfrm>
          <a:custGeom>
            <a:avLst/>
            <a:gdLst>
              <a:gd name="connsiteX0" fmla="*/ 35733 w 1260000"/>
              <a:gd name="connsiteY0" fmla="*/ 540000 h 1080000"/>
              <a:gd name="connsiteX1" fmla="*/ 287733 w 1260000"/>
              <a:gd name="connsiteY1" fmla="*/ 1044000 h 1080000"/>
              <a:gd name="connsiteX2" fmla="*/ 971733 w 1260000"/>
              <a:gd name="connsiteY2" fmla="*/ 1044000 h 1080000"/>
              <a:gd name="connsiteX3" fmla="*/ 1223733 w 1260000"/>
              <a:gd name="connsiteY3" fmla="*/ 540000 h 1080000"/>
              <a:gd name="connsiteX4" fmla="*/ 971733 w 1260000"/>
              <a:gd name="connsiteY4" fmla="*/ 36000 h 1080000"/>
              <a:gd name="connsiteX5" fmla="*/ 287733 w 1260000"/>
              <a:gd name="connsiteY5" fmla="*/ 36000 h 1080000"/>
              <a:gd name="connsiteX6" fmla="*/ 0 w 1260000"/>
              <a:gd name="connsiteY6" fmla="*/ 540000 h 1080000"/>
              <a:gd name="connsiteX7" fmla="*/ 270000 w 1260000"/>
              <a:gd name="connsiteY7" fmla="*/ 0 h 1080000"/>
              <a:gd name="connsiteX8" fmla="*/ 990000 w 1260000"/>
              <a:gd name="connsiteY8" fmla="*/ 0 h 1080000"/>
              <a:gd name="connsiteX9" fmla="*/ 1260000 w 1260000"/>
              <a:gd name="connsiteY9" fmla="*/ 540000 h 1080000"/>
              <a:gd name="connsiteX10" fmla="*/ 990000 w 1260000"/>
              <a:gd name="connsiteY10" fmla="*/ 1080000 h 1080000"/>
              <a:gd name="connsiteX11" fmla="*/ 270000 w 1260000"/>
              <a:gd name="connsiteY11" fmla="*/ 1080000 h 1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0000" h="1080000">
                <a:moveTo>
                  <a:pt x="35733" y="540000"/>
                </a:moveTo>
                <a:lnTo>
                  <a:pt x="287733" y="1044000"/>
                </a:lnTo>
                <a:lnTo>
                  <a:pt x="971733" y="1044000"/>
                </a:lnTo>
                <a:lnTo>
                  <a:pt x="1223733" y="540000"/>
                </a:lnTo>
                <a:lnTo>
                  <a:pt x="971733" y="36000"/>
                </a:lnTo>
                <a:lnTo>
                  <a:pt x="287733" y="36000"/>
                </a:lnTo>
                <a:close/>
                <a:moveTo>
                  <a:pt x="0" y="540000"/>
                </a:moveTo>
                <a:lnTo>
                  <a:pt x="270000" y="0"/>
                </a:lnTo>
                <a:lnTo>
                  <a:pt x="990000" y="0"/>
                </a:lnTo>
                <a:lnTo>
                  <a:pt x="1260000" y="540000"/>
                </a:lnTo>
                <a:lnTo>
                  <a:pt x="990000" y="1080000"/>
                </a:lnTo>
                <a:lnTo>
                  <a:pt x="270000" y="108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053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5400000">
            <a:off x="5797649" y="5088616"/>
            <a:ext cx="1178337" cy="988282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3" dirty="0"/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rot="5400000">
            <a:off x="6949643" y="5253451"/>
            <a:ext cx="742187" cy="656013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3"/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093482" y="5295698"/>
            <a:ext cx="498204" cy="498204"/>
          </a:xfrm>
          <a:custGeom>
            <a:avLst/>
            <a:gdLst>
              <a:gd name="T0" fmla="*/ 126 w 128"/>
              <a:gd name="T1" fmla="*/ 1 h 128"/>
              <a:gd name="T2" fmla="*/ 124 w 128"/>
              <a:gd name="T3" fmla="*/ 0 h 128"/>
              <a:gd name="T4" fmla="*/ 122 w 128"/>
              <a:gd name="T5" fmla="*/ 1 h 128"/>
              <a:gd name="T6" fmla="*/ 2 w 128"/>
              <a:gd name="T7" fmla="*/ 81 h 128"/>
              <a:gd name="T8" fmla="*/ 0 w 128"/>
              <a:gd name="T9" fmla="*/ 84 h 128"/>
              <a:gd name="T10" fmla="*/ 3 w 128"/>
              <a:gd name="T11" fmla="*/ 88 h 128"/>
              <a:gd name="T12" fmla="*/ 34 w 128"/>
              <a:gd name="T13" fmla="*/ 100 h 128"/>
              <a:gd name="T14" fmla="*/ 49 w 128"/>
              <a:gd name="T15" fmla="*/ 126 h 128"/>
              <a:gd name="T16" fmla="*/ 52 w 128"/>
              <a:gd name="T17" fmla="*/ 128 h 128"/>
              <a:gd name="T18" fmla="*/ 52 w 128"/>
              <a:gd name="T19" fmla="*/ 128 h 128"/>
              <a:gd name="T20" fmla="*/ 55 w 128"/>
              <a:gd name="T21" fmla="*/ 126 h 128"/>
              <a:gd name="T22" fmla="*/ 64 w 128"/>
              <a:gd name="T23" fmla="*/ 112 h 128"/>
              <a:gd name="T24" fmla="*/ 103 w 128"/>
              <a:gd name="T25" fmla="*/ 128 h 128"/>
              <a:gd name="T26" fmla="*/ 104 w 128"/>
              <a:gd name="T27" fmla="*/ 128 h 128"/>
              <a:gd name="T28" fmla="*/ 106 w 128"/>
              <a:gd name="T29" fmla="*/ 127 h 128"/>
              <a:gd name="T30" fmla="*/ 108 w 128"/>
              <a:gd name="T31" fmla="*/ 125 h 128"/>
              <a:gd name="T32" fmla="*/ 128 w 128"/>
              <a:gd name="T33" fmla="*/ 5 h 128"/>
              <a:gd name="T34" fmla="*/ 126 w 128"/>
              <a:gd name="T35" fmla="*/ 1 h 128"/>
              <a:gd name="T36" fmla="*/ 13 w 128"/>
              <a:gd name="T37" fmla="*/ 83 h 128"/>
              <a:gd name="T38" fmla="*/ 105 w 128"/>
              <a:gd name="T39" fmla="*/ 21 h 128"/>
              <a:gd name="T40" fmla="*/ 38 w 128"/>
              <a:gd name="T41" fmla="*/ 93 h 128"/>
              <a:gd name="T42" fmla="*/ 37 w 128"/>
              <a:gd name="T43" fmla="*/ 93 h 128"/>
              <a:gd name="T44" fmla="*/ 13 w 128"/>
              <a:gd name="T45" fmla="*/ 83 h 128"/>
              <a:gd name="T46" fmla="*/ 41 w 128"/>
              <a:gd name="T47" fmla="*/ 96 h 128"/>
              <a:gd name="T48" fmla="*/ 41 w 128"/>
              <a:gd name="T49" fmla="*/ 96 h 128"/>
              <a:gd name="T50" fmla="*/ 117 w 128"/>
              <a:gd name="T51" fmla="*/ 15 h 128"/>
              <a:gd name="T52" fmla="*/ 52 w 128"/>
              <a:gd name="T53" fmla="*/ 116 h 128"/>
              <a:gd name="T54" fmla="*/ 41 w 128"/>
              <a:gd name="T55" fmla="*/ 96 h 128"/>
              <a:gd name="T56" fmla="*/ 101 w 128"/>
              <a:gd name="T57" fmla="*/ 118 h 128"/>
              <a:gd name="T58" fmla="*/ 67 w 128"/>
              <a:gd name="T59" fmla="*/ 105 h 128"/>
              <a:gd name="T60" fmla="*/ 64 w 128"/>
              <a:gd name="T61" fmla="*/ 104 h 128"/>
              <a:gd name="T62" fmla="*/ 117 w 128"/>
              <a:gd name="T63" fmla="*/ 23 h 128"/>
              <a:gd name="T64" fmla="*/ 101 w 128"/>
              <a:gd name="T65" fmla="*/ 11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8" h="128">
                <a:moveTo>
                  <a:pt x="126" y="1"/>
                </a:moveTo>
                <a:cubicBezTo>
                  <a:pt x="126" y="0"/>
                  <a:pt x="125" y="0"/>
                  <a:pt x="124" y="0"/>
                </a:cubicBezTo>
                <a:cubicBezTo>
                  <a:pt x="123" y="0"/>
                  <a:pt x="122" y="0"/>
                  <a:pt x="122" y="1"/>
                </a:cubicBezTo>
                <a:cubicBezTo>
                  <a:pt x="2" y="81"/>
                  <a:pt x="2" y="81"/>
                  <a:pt x="2" y="81"/>
                </a:cubicBezTo>
                <a:cubicBezTo>
                  <a:pt x="1" y="81"/>
                  <a:pt x="0" y="83"/>
                  <a:pt x="0" y="84"/>
                </a:cubicBezTo>
                <a:cubicBezTo>
                  <a:pt x="0" y="86"/>
                  <a:pt x="1" y="87"/>
                  <a:pt x="3" y="88"/>
                </a:cubicBezTo>
                <a:cubicBezTo>
                  <a:pt x="34" y="100"/>
                  <a:pt x="34" y="100"/>
                  <a:pt x="34" y="100"/>
                </a:cubicBezTo>
                <a:cubicBezTo>
                  <a:pt x="49" y="126"/>
                  <a:pt x="49" y="126"/>
                  <a:pt x="49" y="126"/>
                </a:cubicBezTo>
                <a:cubicBezTo>
                  <a:pt x="49" y="127"/>
                  <a:pt x="51" y="128"/>
                  <a:pt x="52" y="128"/>
                </a:cubicBezTo>
                <a:cubicBezTo>
                  <a:pt x="52" y="128"/>
                  <a:pt x="52" y="128"/>
                  <a:pt x="52" y="128"/>
                </a:cubicBezTo>
                <a:cubicBezTo>
                  <a:pt x="53" y="128"/>
                  <a:pt x="55" y="127"/>
                  <a:pt x="55" y="126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103" y="128"/>
                  <a:pt x="103" y="128"/>
                  <a:pt x="103" y="128"/>
                </a:cubicBezTo>
                <a:cubicBezTo>
                  <a:pt x="103" y="128"/>
                  <a:pt x="103" y="128"/>
                  <a:pt x="104" y="128"/>
                </a:cubicBezTo>
                <a:cubicBezTo>
                  <a:pt x="105" y="128"/>
                  <a:pt x="105" y="128"/>
                  <a:pt x="106" y="127"/>
                </a:cubicBezTo>
                <a:cubicBezTo>
                  <a:pt x="107" y="127"/>
                  <a:pt x="108" y="126"/>
                  <a:pt x="108" y="125"/>
                </a:cubicBezTo>
                <a:cubicBezTo>
                  <a:pt x="128" y="5"/>
                  <a:pt x="128" y="5"/>
                  <a:pt x="128" y="5"/>
                </a:cubicBezTo>
                <a:cubicBezTo>
                  <a:pt x="128" y="3"/>
                  <a:pt x="128" y="2"/>
                  <a:pt x="126" y="1"/>
                </a:cubicBezTo>
                <a:close/>
                <a:moveTo>
                  <a:pt x="13" y="83"/>
                </a:moveTo>
                <a:cubicBezTo>
                  <a:pt x="105" y="21"/>
                  <a:pt x="105" y="21"/>
                  <a:pt x="105" y="21"/>
                </a:cubicBezTo>
                <a:cubicBezTo>
                  <a:pt x="38" y="93"/>
                  <a:pt x="38" y="93"/>
                  <a:pt x="38" y="93"/>
                </a:cubicBezTo>
                <a:cubicBezTo>
                  <a:pt x="37" y="93"/>
                  <a:pt x="37" y="93"/>
                  <a:pt x="37" y="93"/>
                </a:cubicBezTo>
                <a:lnTo>
                  <a:pt x="13" y="83"/>
                </a:lnTo>
                <a:close/>
                <a:moveTo>
                  <a:pt x="41" y="96"/>
                </a:moveTo>
                <a:cubicBezTo>
                  <a:pt x="41" y="96"/>
                  <a:pt x="41" y="96"/>
                  <a:pt x="41" y="96"/>
                </a:cubicBezTo>
                <a:cubicBezTo>
                  <a:pt x="117" y="15"/>
                  <a:pt x="117" y="15"/>
                  <a:pt x="117" y="15"/>
                </a:cubicBezTo>
                <a:cubicBezTo>
                  <a:pt x="52" y="116"/>
                  <a:pt x="52" y="116"/>
                  <a:pt x="52" y="116"/>
                </a:cubicBezTo>
                <a:lnTo>
                  <a:pt x="41" y="96"/>
                </a:lnTo>
                <a:close/>
                <a:moveTo>
                  <a:pt x="101" y="118"/>
                </a:moveTo>
                <a:cubicBezTo>
                  <a:pt x="67" y="105"/>
                  <a:pt x="67" y="105"/>
                  <a:pt x="67" y="105"/>
                </a:cubicBezTo>
                <a:cubicBezTo>
                  <a:pt x="66" y="104"/>
                  <a:pt x="65" y="104"/>
                  <a:pt x="64" y="104"/>
                </a:cubicBezTo>
                <a:cubicBezTo>
                  <a:pt x="117" y="23"/>
                  <a:pt x="117" y="23"/>
                  <a:pt x="117" y="23"/>
                </a:cubicBezTo>
                <a:lnTo>
                  <a:pt x="101" y="1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05238" y="4176379"/>
            <a:ext cx="577201" cy="567798"/>
          </a:xfrm>
          <a:custGeom>
            <a:avLst/>
            <a:gdLst>
              <a:gd name="T0" fmla="*/ 125 w 130"/>
              <a:gd name="T1" fmla="*/ 113 h 128"/>
              <a:gd name="T2" fmla="*/ 88 w 130"/>
              <a:gd name="T3" fmla="*/ 99 h 128"/>
              <a:gd name="T4" fmla="*/ 104 w 130"/>
              <a:gd name="T5" fmla="*/ 66 h 128"/>
              <a:gd name="T6" fmla="*/ 93 w 130"/>
              <a:gd name="T7" fmla="*/ 14 h 128"/>
              <a:gd name="T8" fmla="*/ 65 w 130"/>
              <a:gd name="T9" fmla="*/ 0 h 128"/>
              <a:gd name="T10" fmla="*/ 37 w 130"/>
              <a:gd name="T11" fmla="*/ 14 h 128"/>
              <a:gd name="T12" fmla="*/ 26 w 130"/>
              <a:gd name="T13" fmla="*/ 66 h 128"/>
              <a:gd name="T14" fmla="*/ 42 w 130"/>
              <a:gd name="T15" fmla="*/ 99 h 128"/>
              <a:gd name="T16" fmla="*/ 5 w 130"/>
              <a:gd name="T17" fmla="*/ 113 h 128"/>
              <a:gd name="T18" fmla="*/ 1 w 130"/>
              <a:gd name="T19" fmla="*/ 122 h 128"/>
              <a:gd name="T20" fmla="*/ 9 w 130"/>
              <a:gd name="T21" fmla="*/ 128 h 128"/>
              <a:gd name="T22" fmla="*/ 121 w 130"/>
              <a:gd name="T23" fmla="*/ 128 h 128"/>
              <a:gd name="T24" fmla="*/ 129 w 130"/>
              <a:gd name="T25" fmla="*/ 122 h 128"/>
              <a:gd name="T26" fmla="*/ 125 w 130"/>
              <a:gd name="T27" fmla="*/ 113 h 128"/>
              <a:gd name="T28" fmla="*/ 82 w 130"/>
              <a:gd name="T29" fmla="*/ 94 h 128"/>
              <a:gd name="T30" fmla="*/ 81 w 130"/>
              <a:gd name="T31" fmla="*/ 95 h 128"/>
              <a:gd name="T32" fmla="*/ 49 w 130"/>
              <a:gd name="T33" fmla="*/ 95 h 128"/>
              <a:gd name="T34" fmla="*/ 48 w 130"/>
              <a:gd name="T35" fmla="*/ 94 h 128"/>
              <a:gd name="T36" fmla="*/ 34 w 130"/>
              <a:gd name="T37" fmla="*/ 43 h 128"/>
              <a:gd name="T38" fmla="*/ 65 w 130"/>
              <a:gd name="T39" fmla="*/ 8 h 128"/>
              <a:gd name="T40" fmla="*/ 96 w 130"/>
              <a:gd name="T41" fmla="*/ 43 h 128"/>
              <a:gd name="T42" fmla="*/ 82 w 130"/>
              <a:gd name="T43" fmla="*/ 94 h 128"/>
              <a:gd name="T44" fmla="*/ 9 w 130"/>
              <a:gd name="T45" fmla="*/ 120 h 128"/>
              <a:gd name="T46" fmla="*/ 43 w 130"/>
              <a:gd name="T47" fmla="*/ 106 h 128"/>
              <a:gd name="T48" fmla="*/ 53 w 130"/>
              <a:gd name="T49" fmla="*/ 104 h 128"/>
              <a:gd name="T50" fmla="*/ 65 w 130"/>
              <a:gd name="T51" fmla="*/ 108 h 128"/>
              <a:gd name="T52" fmla="*/ 77 w 130"/>
              <a:gd name="T53" fmla="*/ 104 h 128"/>
              <a:gd name="T54" fmla="*/ 87 w 130"/>
              <a:gd name="T55" fmla="*/ 106 h 128"/>
              <a:gd name="T56" fmla="*/ 121 w 130"/>
              <a:gd name="T57" fmla="*/ 120 h 128"/>
              <a:gd name="T58" fmla="*/ 9 w 130"/>
              <a:gd name="T59" fmla="*/ 12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0" h="128">
                <a:moveTo>
                  <a:pt x="125" y="113"/>
                </a:moveTo>
                <a:cubicBezTo>
                  <a:pt x="125" y="113"/>
                  <a:pt x="110" y="103"/>
                  <a:pt x="88" y="99"/>
                </a:cubicBezTo>
                <a:cubicBezTo>
                  <a:pt x="96" y="88"/>
                  <a:pt x="101" y="75"/>
                  <a:pt x="104" y="66"/>
                </a:cubicBezTo>
                <a:cubicBezTo>
                  <a:pt x="107" y="53"/>
                  <a:pt x="105" y="29"/>
                  <a:pt x="93" y="14"/>
                </a:cubicBezTo>
                <a:cubicBezTo>
                  <a:pt x="86" y="5"/>
                  <a:pt x="77" y="0"/>
                  <a:pt x="65" y="0"/>
                </a:cubicBezTo>
                <a:cubicBezTo>
                  <a:pt x="53" y="0"/>
                  <a:pt x="44" y="5"/>
                  <a:pt x="37" y="14"/>
                </a:cubicBezTo>
                <a:cubicBezTo>
                  <a:pt x="25" y="29"/>
                  <a:pt x="23" y="53"/>
                  <a:pt x="26" y="66"/>
                </a:cubicBezTo>
                <a:cubicBezTo>
                  <a:pt x="29" y="75"/>
                  <a:pt x="34" y="88"/>
                  <a:pt x="42" y="99"/>
                </a:cubicBezTo>
                <a:cubicBezTo>
                  <a:pt x="20" y="103"/>
                  <a:pt x="5" y="113"/>
                  <a:pt x="5" y="113"/>
                </a:cubicBezTo>
                <a:cubicBezTo>
                  <a:pt x="2" y="115"/>
                  <a:pt x="0" y="119"/>
                  <a:pt x="1" y="122"/>
                </a:cubicBezTo>
                <a:cubicBezTo>
                  <a:pt x="2" y="126"/>
                  <a:pt x="5" y="128"/>
                  <a:pt x="9" y="128"/>
                </a:cubicBezTo>
                <a:cubicBezTo>
                  <a:pt x="121" y="128"/>
                  <a:pt x="121" y="128"/>
                  <a:pt x="121" y="128"/>
                </a:cubicBezTo>
                <a:cubicBezTo>
                  <a:pt x="125" y="128"/>
                  <a:pt x="128" y="126"/>
                  <a:pt x="129" y="122"/>
                </a:cubicBezTo>
                <a:cubicBezTo>
                  <a:pt x="130" y="119"/>
                  <a:pt x="128" y="115"/>
                  <a:pt x="125" y="113"/>
                </a:cubicBezTo>
                <a:close/>
                <a:moveTo>
                  <a:pt x="82" y="94"/>
                </a:moveTo>
                <a:cubicBezTo>
                  <a:pt x="81" y="95"/>
                  <a:pt x="81" y="95"/>
                  <a:pt x="81" y="95"/>
                </a:cubicBezTo>
                <a:cubicBezTo>
                  <a:pt x="71" y="106"/>
                  <a:pt x="59" y="106"/>
                  <a:pt x="49" y="95"/>
                </a:cubicBezTo>
                <a:cubicBezTo>
                  <a:pt x="48" y="94"/>
                  <a:pt x="48" y="94"/>
                  <a:pt x="48" y="94"/>
                </a:cubicBezTo>
                <a:cubicBezTo>
                  <a:pt x="37" y="79"/>
                  <a:pt x="31" y="61"/>
                  <a:pt x="34" y="43"/>
                </a:cubicBezTo>
                <a:cubicBezTo>
                  <a:pt x="36" y="26"/>
                  <a:pt x="46" y="8"/>
                  <a:pt x="65" y="8"/>
                </a:cubicBezTo>
                <a:cubicBezTo>
                  <a:pt x="84" y="8"/>
                  <a:pt x="94" y="26"/>
                  <a:pt x="96" y="43"/>
                </a:cubicBezTo>
                <a:cubicBezTo>
                  <a:pt x="99" y="61"/>
                  <a:pt x="93" y="79"/>
                  <a:pt x="82" y="94"/>
                </a:cubicBezTo>
                <a:close/>
                <a:moveTo>
                  <a:pt x="9" y="120"/>
                </a:moveTo>
                <a:cubicBezTo>
                  <a:pt x="10" y="120"/>
                  <a:pt x="23" y="111"/>
                  <a:pt x="43" y="106"/>
                </a:cubicBezTo>
                <a:cubicBezTo>
                  <a:pt x="53" y="104"/>
                  <a:pt x="53" y="104"/>
                  <a:pt x="53" y="104"/>
                </a:cubicBezTo>
                <a:cubicBezTo>
                  <a:pt x="57" y="107"/>
                  <a:pt x="61" y="108"/>
                  <a:pt x="65" y="108"/>
                </a:cubicBezTo>
                <a:cubicBezTo>
                  <a:pt x="69" y="108"/>
                  <a:pt x="73" y="107"/>
                  <a:pt x="77" y="104"/>
                </a:cubicBezTo>
                <a:cubicBezTo>
                  <a:pt x="87" y="106"/>
                  <a:pt x="87" y="106"/>
                  <a:pt x="87" y="106"/>
                </a:cubicBezTo>
                <a:cubicBezTo>
                  <a:pt x="107" y="111"/>
                  <a:pt x="120" y="120"/>
                  <a:pt x="121" y="120"/>
                </a:cubicBezTo>
                <a:lnTo>
                  <a:pt x="9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 dirty="0"/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5988419" y="3190014"/>
            <a:ext cx="628151" cy="475671"/>
          </a:xfrm>
          <a:custGeom>
            <a:avLst/>
            <a:gdLst>
              <a:gd name="T0" fmla="*/ 110 w 158"/>
              <a:gd name="T1" fmla="*/ 55 h 118"/>
              <a:gd name="T2" fmla="*/ 109 w 158"/>
              <a:gd name="T3" fmla="*/ 50 h 118"/>
              <a:gd name="T4" fmla="*/ 119 w 158"/>
              <a:gd name="T5" fmla="*/ 33 h 118"/>
              <a:gd name="T6" fmla="*/ 119 w 158"/>
              <a:gd name="T7" fmla="*/ 24 h 118"/>
              <a:gd name="T8" fmla="*/ 119 w 158"/>
              <a:gd name="T9" fmla="*/ 16 h 118"/>
              <a:gd name="T10" fmla="*/ 118 w 158"/>
              <a:gd name="T11" fmla="*/ 15 h 118"/>
              <a:gd name="T12" fmla="*/ 117 w 158"/>
              <a:gd name="T13" fmla="*/ 8 h 118"/>
              <a:gd name="T14" fmla="*/ 99 w 158"/>
              <a:gd name="T15" fmla="*/ 0 h 118"/>
              <a:gd name="T16" fmla="*/ 81 w 158"/>
              <a:gd name="T17" fmla="*/ 5 h 118"/>
              <a:gd name="T18" fmla="*/ 78 w 158"/>
              <a:gd name="T19" fmla="*/ 13 h 118"/>
              <a:gd name="T20" fmla="*/ 77 w 158"/>
              <a:gd name="T21" fmla="*/ 15 h 118"/>
              <a:gd name="T22" fmla="*/ 77 w 158"/>
              <a:gd name="T23" fmla="*/ 23 h 118"/>
              <a:gd name="T24" fmla="*/ 77 w 158"/>
              <a:gd name="T25" fmla="*/ 32 h 118"/>
              <a:gd name="T26" fmla="*/ 87 w 158"/>
              <a:gd name="T27" fmla="*/ 49 h 118"/>
              <a:gd name="T28" fmla="*/ 86 w 158"/>
              <a:gd name="T29" fmla="*/ 55 h 118"/>
              <a:gd name="T30" fmla="*/ 69 w 158"/>
              <a:gd name="T31" fmla="*/ 63 h 118"/>
              <a:gd name="T32" fmla="*/ 52 w 158"/>
              <a:gd name="T33" fmla="*/ 56 h 118"/>
              <a:gd name="T34" fmla="*/ 51 w 158"/>
              <a:gd name="T35" fmla="*/ 52 h 118"/>
              <a:gd name="T36" fmla="*/ 58 w 158"/>
              <a:gd name="T37" fmla="*/ 38 h 118"/>
              <a:gd name="T38" fmla="*/ 59 w 158"/>
              <a:gd name="T39" fmla="*/ 32 h 118"/>
              <a:gd name="T40" fmla="*/ 58 w 158"/>
              <a:gd name="T41" fmla="*/ 18 h 118"/>
              <a:gd name="T42" fmla="*/ 44 w 158"/>
              <a:gd name="T43" fmla="*/ 12 h 118"/>
              <a:gd name="T44" fmla="*/ 29 w 158"/>
              <a:gd name="T45" fmla="*/ 16 h 118"/>
              <a:gd name="T46" fmla="*/ 26 w 158"/>
              <a:gd name="T47" fmla="*/ 31 h 118"/>
              <a:gd name="T48" fmla="*/ 27 w 158"/>
              <a:gd name="T49" fmla="*/ 38 h 118"/>
              <a:gd name="T50" fmla="*/ 34 w 158"/>
              <a:gd name="T51" fmla="*/ 51 h 118"/>
              <a:gd name="T52" fmla="*/ 33 w 158"/>
              <a:gd name="T53" fmla="*/ 56 h 118"/>
              <a:gd name="T54" fmla="*/ 8 w 158"/>
              <a:gd name="T55" fmla="*/ 70 h 118"/>
              <a:gd name="T56" fmla="*/ 3 w 158"/>
              <a:gd name="T57" fmla="*/ 89 h 118"/>
              <a:gd name="T58" fmla="*/ 41 w 158"/>
              <a:gd name="T59" fmla="*/ 99 h 118"/>
              <a:gd name="T60" fmla="*/ 48 w 158"/>
              <a:gd name="T61" fmla="*/ 76 h 118"/>
              <a:gd name="T62" fmla="*/ 57 w 158"/>
              <a:gd name="T63" fmla="*/ 70 h 118"/>
              <a:gd name="T64" fmla="*/ 53 w 158"/>
              <a:gd name="T65" fmla="*/ 73 h 118"/>
              <a:gd name="T66" fmla="*/ 47 w 158"/>
              <a:gd name="T67" fmla="*/ 99 h 118"/>
              <a:gd name="T68" fmla="*/ 155 w 158"/>
              <a:gd name="T69" fmla="*/ 99 h 118"/>
              <a:gd name="T70" fmla="*/ 150 w 158"/>
              <a:gd name="T71" fmla="*/ 78 h 118"/>
              <a:gd name="T72" fmla="*/ 110 w 158"/>
              <a:gd name="T73" fmla="*/ 55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8" h="118">
                <a:moveTo>
                  <a:pt x="110" y="55"/>
                </a:moveTo>
                <a:cubicBezTo>
                  <a:pt x="109" y="50"/>
                  <a:pt x="109" y="50"/>
                  <a:pt x="109" y="50"/>
                </a:cubicBezTo>
                <a:cubicBezTo>
                  <a:pt x="113" y="47"/>
                  <a:pt x="117" y="42"/>
                  <a:pt x="119" y="33"/>
                </a:cubicBezTo>
                <a:cubicBezTo>
                  <a:pt x="122" y="27"/>
                  <a:pt x="119" y="24"/>
                  <a:pt x="119" y="24"/>
                </a:cubicBezTo>
                <a:cubicBezTo>
                  <a:pt x="119" y="16"/>
                  <a:pt x="119" y="16"/>
                  <a:pt x="119" y="16"/>
                </a:cubicBezTo>
                <a:cubicBezTo>
                  <a:pt x="119" y="16"/>
                  <a:pt x="118" y="15"/>
                  <a:pt x="118" y="15"/>
                </a:cubicBezTo>
                <a:cubicBezTo>
                  <a:pt x="118" y="13"/>
                  <a:pt x="118" y="10"/>
                  <a:pt x="117" y="8"/>
                </a:cubicBezTo>
                <a:cubicBezTo>
                  <a:pt x="114" y="5"/>
                  <a:pt x="110" y="1"/>
                  <a:pt x="99" y="0"/>
                </a:cubicBezTo>
                <a:cubicBezTo>
                  <a:pt x="92" y="0"/>
                  <a:pt x="84" y="3"/>
                  <a:pt x="81" y="5"/>
                </a:cubicBezTo>
                <a:cubicBezTo>
                  <a:pt x="80" y="7"/>
                  <a:pt x="79" y="10"/>
                  <a:pt x="78" y="13"/>
                </a:cubicBezTo>
                <a:cubicBezTo>
                  <a:pt x="78" y="13"/>
                  <a:pt x="78" y="14"/>
                  <a:pt x="77" y="15"/>
                </a:cubicBezTo>
                <a:cubicBezTo>
                  <a:pt x="77" y="23"/>
                  <a:pt x="77" y="23"/>
                  <a:pt x="77" y="23"/>
                </a:cubicBezTo>
                <a:cubicBezTo>
                  <a:pt x="77" y="23"/>
                  <a:pt x="74" y="27"/>
                  <a:pt x="77" y="32"/>
                </a:cubicBezTo>
                <a:cubicBezTo>
                  <a:pt x="79" y="41"/>
                  <a:pt x="83" y="46"/>
                  <a:pt x="87" y="49"/>
                </a:cubicBezTo>
                <a:cubicBezTo>
                  <a:pt x="86" y="55"/>
                  <a:pt x="86" y="55"/>
                  <a:pt x="86" y="55"/>
                </a:cubicBezTo>
                <a:cubicBezTo>
                  <a:pt x="84" y="56"/>
                  <a:pt x="76" y="60"/>
                  <a:pt x="69" y="63"/>
                </a:cubicBezTo>
                <a:cubicBezTo>
                  <a:pt x="61" y="59"/>
                  <a:pt x="52" y="56"/>
                  <a:pt x="52" y="56"/>
                </a:cubicBezTo>
                <a:cubicBezTo>
                  <a:pt x="51" y="52"/>
                  <a:pt x="51" y="52"/>
                  <a:pt x="51" y="52"/>
                </a:cubicBezTo>
                <a:cubicBezTo>
                  <a:pt x="54" y="50"/>
                  <a:pt x="57" y="46"/>
                  <a:pt x="58" y="38"/>
                </a:cubicBezTo>
                <a:cubicBezTo>
                  <a:pt x="59" y="37"/>
                  <a:pt x="59" y="34"/>
                  <a:pt x="59" y="32"/>
                </a:cubicBezTo>
                <a:cubicBezTo>
                  <a:pt x="59" y="30"/>
                  <a:pt x="60" y="23"/>
                  <a:pt x="58" y="18"/>
                </a:cubicBezTo>
                <a:cubicBezTo>
                  <a:pt x="56" y="16"/>
                  <a:pt x="52" y="13"/>
                  <a:pt x="44" y="12"/>
                </a:cubicBezTo>
                <a:cubicBezTo>
                  <a:pt x="38" y="12"/>
                  <a:pt x="32" y="14"/>
                  <a:pt x="29" y="16"/>
                </a:cubicBezTo>
                <a:cubicBezTo>
                  <a:pt x="26" y="20"/>
                  <a:pt x="26" y="27"/>
                  <a:pt x="26" y="31"/>
                </a:cubicBezTo>
                <a:cubicBezTo>
                  <a:pt x="25" y="33"/>
                  <a:pt x="25" y="36"/>
                  <a:pt x="27" y="38"/>
                </a:cubicBezTo>
                <a:cubicBezTo>
                  <a:pt x="28" y="45"/>
                  <a:pt x="31" y="49"/>
                  <a:pt x="34" y="51"/>
                </a:cubicBezTo>
                <a:cubicBezTo>
                  <a:pt x="33" y="56"/>
                  <a:pt x="33" y="56"/>
                  <a:pt x="33" y="56"/>
                </a:cubicBezTo>
                <a:cubicBezTo>
                  <a:pt x="33" y="56"/>
                  <a:pt x="13" y="65"/>
                  <a:pt x="8" y="70"/>
                </a:cubicBezTo>
                <a:cubicBezTo>
                  <a:pt x="4" y="73"/>
                  <a:pt x="0" y="85"/>
                  <a:pt x="3" y="89"/>
                </a:cubicBezTo>
                <a:cubicBezTo>
                  <a:pt x="14" y="94"/>
                  <a:pt x="27" y="98"/>
                  <a:pt x="41" y="99"/>
                </a:cubicBezTo>
                <a:cubicBezTo>
                  <a:pt x="40" y="91"/>
                  <a:pt x="44" y="80"/>
                  <a:pt x="48" y="76"/>
                </a:cubicBezTo>
                <a:cubicBezTo>
                  <a:pt x="50" y="75"/>
                  <a:pt x="53" y="73"/>
                  <a:pt x="57" y="70"/>
                </a:cubicBezTo>
                <a:cubicBezTo>
                  <a:pt x="55" y="72"/>
                  <a:pt x="54" y="73"/>
                  <a:pt x="53" y="73"/>
                </a:cubicBezTo>
                <a:cubicBezTo>
                  <a:pt x="47" y="78"/>
                  <a:pt x="43" y="93"/>
                  <a:pt x="47" y="99"/>
                </a:cubicBezTo>
                <a:cubicBezTo>
                  <a:pt x="75" y="113"/>
                  <a:pt x="119" y="118"/>
                  <a:pt x="155" y="99"/>
                </a:cubicBezTo>
                <a:cubicBezTo>
                  <a:pt x="158" y="94"/>
                  <a:pt x="153" y="82"/>
                  <a:pt x="150" y="78"/>
                </a:cubicBezTo>
                <a:cubicBezTo>
                  <a:pt x="144" y="69"/>
                  <a:pt x="121" y="57"/>
                  <a:pt x="110" y="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6505524" y="3234765"/>
            <a:ext cx="278441" cy="346395"/>
          </a:xfrm>
          <a:custGeom>
            <a:avLst/>
            <a:gdLst>
              <a:gd name="T0" fmla="*/ 62 w 70"/>
              <a:gd name="T1" fmla="*/ 57 h 86"/>
              <a:gd name="T2" fmla="*/ 37 w 70"/>
              <a:gd name="T3" fmla="*/ 44 h 86"/>
              <a:gd name="T4" fmla="*/ 36 w 70"/>
              <a:gd name="T5" fmla="*/ 39 h 86"/>
              <a:gd name="T6" fmla="*/ 43 w 70"/>
              <a:gd name="T7" fmla="*/ 26 h 86"/>
              <a:gd name="T8" fmla="*/ 44 w 70"/>
              <a:gd name="T9" fmla="*/ 19 h 86"/>
              <a:gd name="T10" fmla="*/ 41 w 70"/>
              <a:gd name="T11" fmla="*/ 4 h 86"/>
              <a:gd name="T12" fmla="*/ 26 w 70"/>
              <a:gd name="T13" fmla="*/ 0 h 86"/>
              <a:gd name="T14" fmla="*/ 12 w 70"/>
              <a:gd name="T15" fmla="*/ 6 h 86"/>
              <a:gd name="T16" fmla="*/ 11 w 70"/>
              <a:gd name="T17" fmla="*/ 20 h 86"/>
              <a:gd name="T18" fmla="*/ 12 w 70"/>
              <a:gd name="T19" fmla="*/ 26 h 86"/>
              <a:gd name="T20" fmla="*/ 19 w 70"/>
              <a:gd name="T21" fmla="*/ 40 h 86"/>
              <a:gd name="T22" fmla="*/ 18 w 70"/>
              <a:gd name="T23" fmla="*/ 44 h 86"/>
              <a:gd name="T24" fmla="*/ 0 w 70"/>
              <a:gd name="T25" fmla="*/ 52 h 86"/>
              <a:gd name="T26" fmla="*/ 22 w 70"/>
              <a:gd name="T27" fmla="*/ 64 h 86"/>
              <a:gd name="T28" fmla="*/ 29 w 70"/>
              <a:gd name="T29" fmla="*/ 86 h 86"/>
              <a:gd name="T30" fmla="*/ 67 w 70"/>
              <a:gd name="T31" fmla="*/ 77 h 86"/>
              <a:gd name="T32" fmla="*/ 62 w 70"/>
              <a:gd name="T33" fmla="*/ 57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0" h="86">
                <a:moveTo>
                  <a:pt x="62" y="57"/>
                </a:moveTo>
                <a:cubicBezTo>
                  <a:pt x="57" y="53"/>
                  <a:pt x="37" y="44"/>
                  <a:pt x="37" y="44"/>
                </a:cubicBezTo>
                <a:cubicBezTo>
                  <a:pt x="36" y="39"/>
                  <a:pt x="36" y="39"/>
                  <a:pt x="36" y="39"/>
                </a:cubicBezTo>
                <a:cubicBezTo>
                  <a:pt x="39" y="37"/>
                  <a:pt x="42" y="33"/>
                  <a:pt x="43" y="26"/>
                </a:cubicBezTo>
                <a:cubicBezTo>
                  <a:pt x="45" y="24"/>
                  <a:pt x="45" y="21"/>
                  <a:pt x="44" y="19"/>
                </a:cubicBezTo>
                <a:cubicBezTo>
                  <a:pt x="44" y="15"/>
                  <a:pt x="44" y="8"/>
                  <a:pt x="41" y="4"/>
                </a:cubicBezTo>
                <a:cubicBezTo>
                  <a:pt x="39" y="2"/>
                  <a:pt x="32" y="0"/>
                  <a:pt x="26" y="0"/>
                </a:cubicBezTo>
                <a:cubicBezTo>
                  <a:pt x="18" y="0"/>
                  <a:pt x="14" y="4"/>
                  <a:pt x="12" y="6"/>
                </a:cubicBezTo>
                <a:cubicBezTo>
                  <a:pt x="10" y="11"/>
                  <a:pt x="11" y="18"/>
                  <a:pt x="11" y="20"/>
                </a:cubicBezTo>
                <a:cubicBezTo>
                  <a:pt x="11" y="22"/>
                  <a:pt x="11" y="25"/>
                  <a:pt x="12" y="26"/>
                </a:cubicBezTo>
                <a:cubicBezTo>
                  <a:pt x="13" y="34"/>
                  <a:pt x="16" y="37"/>
                  <a:pt x="19" y="40"/>
                </a:cubicBezTo>
                <a:cubicBezTo>
                  <a:pt x="18" y="44"/>
                  <a:pt x="18" y="44"/>
                  <a:pt x="18" y="44"/>
                </a:cubicBezTo>
                <a:cubicBezTo>
                  <a:pt x="18" y="44"/>
                  <a:pt x="9" y="47"/>
                  <a:pt x="0" y="52"/>
                </a:cubicBezTo>
                <a:cubicBezTo>
                  <a:pt x="8" y="56"/>
                  <a:pt x="18" y="61"/>
                  <a:pt x="22" y="64"/>
                </a:cubicBezTo>
                <a:cubicBezTo>
                  <a:pt x="26" y="68"/>
                  <a:pt x="30" y="79"/>
                  <a:pt x="29" y="86"/>
                </a:cubicBezTo>
                <a:cubicBezTo>
                  <a:pt x="43" y="86"/>
                  <a:pt x="56" y="82"/>
                  <a:pt x="67" y="77"/>
                </a:cubicBezTo>
                <a:cubicBezTo>
                  <a:pt x="70" y="73"/>
                  <a:pt x="66" y="61"/>
                  <a:pt x="62" y="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20774" y="2346722"/>
            <a:ext cx="553485" cy="217072"/>
          </a:xfrm>
          <a:custGeom>
            <a:avLst/>
            <a:gdLst>
              <a:gd name="T0" fmla="*/ 517 w 538"/>
              <a:gd name="T1" fmla="*/ 57 h 211"/>
              <a:gd name="T2" fmla="*/ 335 w 538"/>
              <a:gd name="T3" fmla="*/ 0 h 211"/>
              <a:gd name="T4" fmla="*/ 299 w 538"/>
              <a:gd name="T5" fmla="*/ 161 h 211"/>
              <a:gd name="T6" fmla="*/ 278 w 538"/>
              <a:gd name="T7" fmla="*/ 33 h 211"/>
              <a:gd name="T8" fmla="*/ 287 w 538"/>
              <a:gd name="T9" fmla="*/ 24 h 211"/>
              <a:gd name="T10" fmla="*/ 304 w 538"/>
              <a:gd name="T11" fmla="*/ 5 h 211"/>
              <a:gd name="T12" fmla="*/ 235 w 538"/>
              <a:gd name="T13" fmla="*/ 5 h 211"/>
              <a:gd name="T14" fmla="*/ 251 w 538"/>
              <a:gd name="T15" fmla="*/ 24 h 211"/>
              <a:gd name="T16" fmla="*/ 261 w 538"/>
              <a:gd name="T17" fmla="*/ 33 h 211"/>
              <a:gd name="T18" fmla="*/ 239 w 538"/>
              <a:gd name="T19" fmla="*/ 161 h 211"/>
              <a:gd name="T20" fmla="*/ 204 w 538"/>
              <a:gd name="T21" fmla="*/ 0 h 211"/>
              <a:gd name="T22" fmla="*/ 20 w 538"/>
              <a:gd name="T23" fmla="*/ 57 h 211"/>
              <a:gd name="T24" fmla="*/ 0 w 538"/>
              <a:gd name="T25" fmla="*/ 211 h 211"/>
              <a:gd name="T26" fmla="*/ 538 w 538"/>
              <a:gd name="T27" fmla="*/ 211 h 211"/>
              <a:gd name="T28" fmla="*/ 517 w 538"/>
              <a:gd name="T29" fmla="*/ 57 h 211"/>
              <a:gd name="T30" fmla="*/ 459 w 538"/>
              <a:gd name="T31" fmla="*/ 156 h 211"/>
              <a:gd name="T32" fmla="*/ 366 w 538"/>
              <a:gd name="T33" fmla="*/ 156 h 211"/>
              <a:gd name="T34" fmla="*/ 366 w 538"/>
              <a:gd name="T35" fmla="*/ 129 h 211"/>
              <a:gd name="T36" fmla="*/ 412 w 538"/>
              <a:gd name="T37" fmla="*/ 122 h 211"/>
              <a:gd name="T38" fmla="*/ 459 w 538"/>
              <a:gd name="T39" fmla="*/ 129 h 211"/>
              <a:gd name="T40" fmla="*/ 459 w 538"/>
              <a:gd name="T41" fmla="*/ 156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38" h="211">
                <a:moveTo>
                  <a:pt x="517" y="57"/>
                </a:moveTo>
                <a:lnTo>
                  <a:pt x="335" y="0"/>
                </a:lnTo>
                <a:lnTo>
                  <a:pt x="299" y="161"/>
                </a:lnTo>
                <a:lnTo>
                  <a:pt x="278" y="33"/>
                </a:lnTo>
                <a:lnTo>
                  <a:pt x="287" y="24"/>
                </a:lnTo>
                <a:lnTo>
                  <a:pt x="304" y="5"/>
                </a:lnTo>
                <a:lnTo>
                  <a:pt x="235" y="5"/>
                </a:lnTo>
                <a:lnTo>
                  <a:pt x="251" y="24"/>
                </a:lnTo>
                <a:lnTo>
                  <a:pt x="261" y="33"/>
                </a:lnTo>
                <a:lnTo>
                  <a:pt x="239" y="161"/>
                </a:lnTo>
                <a:lnTo>
                  <a:pt x="204" y="0"/>
                </a:lnTo>
                <a:lnTo>
                  <a:pt x="20" y="57"/>
                </a:lnTo>
                <a:lnTo>
                  <a:pt x="0" y="211"/>
                </a:lnTo>
                <a:lnTo>
                  <a:pt x="538" y="211"/>
                </a:lnTo>
                <a:lnTo>
                  <a:pt x="517" y="57"/>
                </a:lnTo>
                <a:close/>
                <a:moveTo>
                  <a:pt x="459" y="156"/>
                </a:moveTo>
                <a:lnTo>
                  <a:pt x="366" y="156"/>
                </a:lnTo>
                <a:lnTo>
                  <a:pt x="366" y="129"/>
                </a:lnTo>
                <a:lnTo>
                  <a:pt x="412" y="122"/>
                </a:lnTo>
                <a:lnTo>
                  <a:pt x="459" y="129"/>
                </a:lnTo>
                <a:lnTo>
                  <a:pt x="459" y="1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74063" y="2040145"/>
            <a:ext cx="247937" cy="276742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28070" y="1017769"/>
            <a:ext cx="512653" cy="512653"/>
          </a:xfrm>
          <a:custGeom>
            <a:avLst/>
            <a:gdLst>
              <a:gd name="T0" fmla="*/ 0 w 124"/>
              <a:gd name="T1" fmla="*/ 62 h 124"/>
              <a:gd name="T2" fmla="*/ 124 w 124"/>
              <a:gd name="T3" fmla="*/ 62 h 124"/>
              <a:gd name="T4" fmla="*/ 116 w 124"/>
              <a:gd name="T5" fmla="*/ 60 h 124"/>
              <a:gd name="T6" fmla="*/ 87 w 124"/>
              <a:gd name="T7" fmla="*/ 35 h 124"/>
              <a:gd name="T8" fmla="*/ 116 w 124"/>
              <a:gd name="T9" fmla="*/ 60 h 124"/>
              <a:gd name="T10" fmla="*/ 43 w 124"/>
              <a:gd name="T11" fmla="*/ 95 h 124"/>
              <a:gd name="T12" fmla="*/ 60 w 124"/>
              <a:gd name="T13" fmla="*/ 116 h 124"/>
              <a:gd name="T14" fmla="*/ 64 w 124"/>
              <a:gd name="T15" fmla="*/ 8 h 124"/>
              <a:gd name="T16" fmla="*/ 64 w 124"/>
              <a:gd name="T17" fmla="*/ 36 h 124"/>
              <a:gd name="T18" fmla="*/ 64 w 124"/>
              <a:gd name="T19" fmla="*/ 8 h 124"/>
              <a:gd name="T20" fmla="*/ 100 w 124"/>
              <a:gd name="T21" fmla="*/ 23 h 124"/>
              <a:gd name="T22" fmla="*/ 71 w 124"/>
              <a:gd name="T23" fmla="*/ 9 h 124"/>
              <a:gd name="T24" fmla="*/ 60 w 124"/>
              <a:gd name="T25" fmla="*/ 36 h 124"/>
              <a:gd name="T26" fmla="*/ 60 w 124"/>
              <a:gd name="T27" fmla="*/ 8 h 124"/>
              <a:gd name="T28" fmla="*/ 38 w 124"/>
              <a:gd name="T29" fmla="*/ 31 h 124"/>
              <a:gd name="T30" fmla="*/ 53 w 124"/>
              <a:gd name="T31" fmla="*/ 9 h 124"/>
              <a:gd name="T32" fmla="*/ 40 w 124"/>
              <a:gd name="T33" fmla="*/ 36 h 124"/>
              <a:gd name="T34" fmla="*/ 60 w 124"/>
              <a:gd name="T35" fmla="*/ 60 h 124"/>
              <a:gd name="T36" fmla="*/ 40 w 124"/>
              <a:gd name="T37" fmla="*/ 36 h 124"/>
              <a:gd name="T38" fmla="*/ 60 w 124"/>
              <a:gd name="T39" fmla="*/ 88 h 124"/>
              <a:gd name="T40" fmla="*/ 36 w 124"/>
              <a:gd name="T41" fmla="*/ 64 h 124"/>
              <a:gd name="T42" fmla="*/ 53 w 124"/>
              <a:gd name="T43" fmla="*/ 115 h 124"/>
              <a:gd name="T44" fmla="*/ 40 w 124"/>
              <a:gd name="T45" fmla="*/ 96 h 124"/>
              <a:gd name="T46" fmla="*/ 64 w 124"/>
              <a:gd name="T47" fmla="*/ 116 h 124"/>
              <a:gd name="T48" fmla="*/ 81 w 124"/>
              <a:gd name="T49" fmla="*/ 95 h 124"/>
              <a:gd name="T50" fmla="*/ 64 w 124"/>
              <a:gd name="T51" fmla="*/ 116 h 124"/>
              <a:gd name="T52" fmla="*/ 97 w 124"/>
              <a:gd name="T53" fmla="*/ 103 h 124"/>
              <a:gd name="T54" fmla="*/ 84 w 124"/>
              <a:gd name="T55" fmla="*/ 96 h 124"/>
              <a:gd name="T56" fmla="*/ 64 w 124"/>
              <a:gd name="T57" fmla="*/ 88 h 124"/>
              <a:gd name="T58" fmla="*/ 88 w 124"/>
              <a:gd name="T59" fmla="*/ 64 h 124"/>
              <a:gd name="T60" fmla="*/ 64 w 124"/>
              <a:gd name="T61" fmla="*/ 60 h 124"/>
              <a:gd name="T62" fmla="*/ 84 w 124"/>
              <a:gd name="T63" fmla="*/ 36 h 124"/>
              <a:gd name="T64" fmla="*/ 64 w 124"/>
              <a:gd name="T65" fmla="*/ 60 h 124"/>
              <a:gd name="T66" fmla="*/ 37 w 124"/>
              <a:gd name="T67" fmla="*/ 35 h 124"/>
              <a:gd name="T68" fmla="*/ 8 w 124"/>
              <a:gd name="T69" fmla="*/ 60 h 124"/>
              <a:gd name="T70" fmla="*/ 8 w 124"/>
              <a:gd name="T71" fmla="*/ 64 h 124"/>
              <a:gd name="T72" fmla="*/ 38 w 124"/>
              <a:gd name="T73" fmla="*/ 93 h 124"/>
              <a:gd name="T74" fmla="*/ 8 w 124"/>
              <a:gd name="T75" fmla="*/ 64 h 124"/>
              <a:gd name="T76" fmla="*/ 86 w 124"/>
              <a:gd name="T77" fmla="*/ 93 h 124"/>
              <a:gd name="T78" fmla="*/ 116 w 124"/>
              <a:gd name="T79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4" h="124">
                <a:moveTo>
                  <a:pt x="62" y="0"/>
                </a:moveTo>
                <a:cubicBezTo>
                  <a:pt x="28" y="0"/>
                  <a:pt x="0" y="28"/>
                  <a:pt x="0" y="62"/>
                </a:cubicBezTo>
                <a:cubicBezTo>
                  <a:pt x="0" y="96"/>
                  <a:pt x="28" y="124"/>
                  <a:pt x="62" y="124"/>
                </a:cubicBezTo>
                <a:cubicBezTo>
                  <a:pt x="96" y="124"/>
                  <a:pt x="124" y="96"/>
                  <a:pt x="124" y="62"/>
                </a:cubicBezTo>
                <a:cubicBezTo>
                  <a:pt x="124" y="28"/>
                  <a:pt x="96" y="0"/>
                  <a:pt x="62" y="0"/>
                </a:cubicBezTo>
                <a:close/>
                <a:moveTo>
                  <a:pt x="116" y="60"/>
                </a:moveTo>
                <a:cubicBezTo>
                  <a:pt x="92" y="60"/>
                  <a:pt x="92" y="60"/>
                  <a:pt x="92" y="60"/>
                </a:cubicBezTo>
                <a:cubicBezTo>
                  <a:pt x="92" y="51"/>
                  <a:pt x="90" y="43"/>
                  <a:pt x="87" y="35"/>
                </a:cubicBezTo>
                <a:cubicBezTo>
                  <a:pt x="93" y="33"/>
                  <a:pt x="98" y="30"/>
                  <a:pt x="102" y="26"/>
                </a:cubicBezTo>
                <a:cubicBezTo>
                  <a:pt x="110" y="35"/>
                  <a:pt x="115" y="47"/>
                  <a:pt x="116" y="60"/>
                </a:cubicBezTo>
                <a:close/>
                <a:moveTo>
                  <a:pt x="60" y="116"/>
                </a:moveTo>
                <a:cubicBezTo>
                  <a:pt x="53" y="110"/>
                  <a:pt x="48" y="103"/>
                  <a:pt x="43" y="95"/>
                </a:cubicBezTo>
                <a:cubicBezTo>
                  <a:pt x="49" y="93"/>
                  <a:pt x="54" y="92"/>
                  <a:pt x="60" y="92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4" y="8"/>
                </a:moveTo>
                <a:cubicBezTo>
                  <a:pt x="72" y="14"/>
                  <a:pt x="78" y="23"/>
                  <a:pt x="82" y="33"/>
                </a:cubicBezTo>
                <a:cubicBezTo>
                  <a:pt x="76" y="35"/>
                  <a:pt x="70" y="36"/>
                  <a:pt x="64" y="36"/>
                </a:cubicBezTo>
                <a:cubicBezTo>
                  <a:pt x="64" y="8"/>
                  <a:pt x="64" y="8"/>
                  <a:pt x="64" y="8"/>
                </a:cubicBezTo>
                <a:cubicBezTo>
                  <a:pt x="64" y="8"/>
                  <a:pt x="64" y="8"/>
                  <a:pt x="64" y="8"/>
                </a:cubicBezTo>
                <a:close/>
                <a:moveTo>
                  <a:pt x="71" y="9"/>
                </a:moveTo>
                <a:cubicBezTo>
                  <a:pt x="82" y="11"/>
                  <a:pt x="92" y="16"/>
                  <a:pt x="100" y="23"/>
                </a:cubicBezTo>
                <a:cubicBezTo>
                  <a:pt x="95" y="26"/>
                  <a:pt x="91" y="29"/>
                  <a:pt x="86" y="31"/>
                </a:cubicBezTo>
                <a:cubicBezTo>
                  <a:pt x="82" y="23"/>
                  <a:pt x="77" y="15"/>
                  <a:pt x="71" y="9"/>
                </a:cubicBezTo>
                <a:close/>
                <a:moveTo>
                  <a:pt x="60" y="8"/>
                </a:moveTo>
                <a:cubicBezTo>
                  <a:pt x="60" y="36"/>
                  <a:pt x="60" y="36"/>
                  <a:pt x="60" y="36"/>
                </a:cubicBezTo>
                <a:cubicBezTo>
                  <a:pt x="54" y="36"/>
                  <a:pt x="48" y="35"/>
                  <a:pt x="42" y="33"/>
                </a:cubicBezTo>
                <a:cubicBezTo>
                  <a:pt x="46" y="23"/>
                  <a:pt x="52" y="14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38" y="31"/>
                </a:moveTo>
                <a:cubicBezTo>
                  <a:pt x="33" y="29"/>
                  <a:pt x="29" y="26"/>
                  <a:pt x="24" y="23"/>
                </a:cubicBezTo>
                <a:cubicBezTo>
                  <a:pt x="32" y="16"/>
                  <a:pt x="42" y="11"/>
                  <a:pt x="53" y="9"/>
                </a:cubicBezTo>
                <a:cubicBezTo>
                  <a:pt x="47" y="15"/>
                  <a:pt x="42" y="23"/>
                  <a:pt x="38" y="31"/>
                </a:cubicBezTo>
                <a:close/>
                <a:moveTo>
                  <a:pt x="40" y="36"/>
                </a:moveTo>
                <a:cubicBezTo>
                  <a:pt x="47" y="38"/>
                  <a:pt x="53" y="40"/>
                  <a:pt x="60" y="40"/>
                </a:cubicBezTo>
                <a:cubicBezTo>
                  <a:pt x="60" y="60"/>
                  <a:pt x="60" y="60"/>
                  <a:pt x="60" y="60"/>
                </a:cubicBezTo>
                <a:cubicBezTo>
                  <a:pt x="36" y="60"/>
                  <a:pt x="36" y="60"/>
                  <a:pt x="36" y="60"/>
                </a:cubicBezTo>
                <a:cubicBezTo>
                  <a:pt x="36" y="52"/>
                  <a:pt x="38" y="44"/>
                  <a:pt x="40" y="36"/>
                </a:cubicBezTo>
                <a:close/>
                <a:moveTo>
                  <a:pt x="60" y="64"/>
                </a:moveTo>
                <a:cubicBezTo>
                  <a:pt x="60" y="88"/>
                  <a:pt x="60" y="88"/>
                  <a:pt x="60" y="88"/>
                </a:cubicBezTo>
                <a:cubicBezTo>
                  <a:pt x="54" y="88"/>
                  <a:pt x="48" y="89"/>
                  <a:pt x="42" y="91"/>
                </a:cubicBezTo>
                <a:cubicBezTo>
                  <a:pt x="38" y="83"/>
                  <a:pt x="36" y="74"/>
                  <a:pt x="36" y="64"/>
                </a:cubicBezTo>
                <a:lnTo>
                  <a:pt x="60" y="64"/>
                </a:lnTo>
                <a:close/>
                <a:moveTo>
                  <a:pt x="53" y="115"/>
                </a:moveTo>
                <a:cubicBezTo>
                  <a:pt x="43" y="114"/>
                  <a:pt x="34" y="109"/>
                  <a:pt x="27" y="103"/>
                </a:cubicBezTo>
                <a:cubicBezTo>
                  <a:pt x="31" y="100"/>
                  <a:pt x="35" y="98"/>
                  <a:pt x="40" y="96"/>
                </a:cubicBezTo>
                <a:cubicBezTo>
                  <a:pt x="43" y="103"/>
                  <a:pt x="48" y="110"/>
                  <a:pt x="53" y="115"/>
                </a:cubicBezTo>
                <a:close/>
                <a:moveTo>
                  <a:pt x="64" y="116"/>
                </a:moveTo>
                <a:cubicBezTo>
                  <a:pt x="64" y="92"/>
                  <a:pt x="64" y="92"/>
                  <a:pt x="64" y="92"/>
                </a:cubicBezTo>
                <a:cubicBezTo>
                  <a:pt x="70" y="92"/>
                  <a:pt x="75" y="93"/>
                  <a:pt x="81" y="95"/>
                </a:cubicBezTo>
                <a:cubicBezTo>
                  <a:pt x="76" y="103"/>
                  <a:pt x="71" y="110"/>
                  <a:pt x="64" y="116"/>
                </a:cubicBezTo>
                <a:cubicBezTo>
                  <a:pt x="64" y="116"/>
                  <a:pt x="64" y="116"/>
                  <a:pt x="64" y="116"/>
                </a:cubicBezTo>
                <a:close/>
                <a:moveTo>
                  <a:pt x="84" y="96"/>
                </a:moveTo>
                <a:cubicBezTo>
                  <a:pt x="89" y="98"/>
                  <a:pt x="93" y="100"/>
                  <a:pt x="97" y="103"/>
                </a:cubicBezTo>
                <a:cubicBezTo>
                  <a:pt x="90" y="109"/>
                  <a:pt x="81" y="114"/>
                  <a:pt x="71" y="115"/>
                </a:cubicBezTo>
                <a:cubicBezTo>
                  <a:pt x="76" y="110"/>
                  <a:pt x="81" y="103"/>
                  <a:pt x="84" y="96"/>
                </a:cubicBezTo>
                <a:close/>
                <a:moveTo>
                  <a:pt x="82" y="91"/>
                </a:moveTo>
                <a:cubicBezTo>
                  <a:pt x="76" y="89"/>
                  <a:pt x="70" y="88"/>
                  <a:pt x="64" y="88"/>
                </a:cubicBezTo>
                <a:cubicBezTo>
                  <a:pt x="64" y="64"/>
                  <a:pt x="64" y="64"/>
                  <a:pt x="64" y="64"/>
                </a:cubicBezTo>
                <a:cubicBezTo>
                  <a:pt x="88" y="64"/>
                  <a:pt x="88" y="64"/>
                  <a:pt x="88" y="64"/>
                </a:cubicBezTo>
                <a:cubicBezTo>
                  <a:pt x="88" y="74"/>
                  <a:pt x="86" y="83"/>
                  <a:pt x="82" y="91"/>
                </a:cubicBezTo>
                <a:close/>
                <a:moveTo>
                  <a:pt x="64" y="60"/>
                </a:moveTo>
                <a:cubicBezTo>
                  <a:pt x="64" y="40"/>
                  <a:pt x="64" y="40"/>
                  <a:pt x="64" y="40"/>
                </a:cubicBezTo>
                <a:cubicBezTo>
                  <a:pt x="71" y="40"/>
                  <a:pt x="77" y="38"/>
                  <a:pt x="84" y="36"/>
                </a:cubicBezTo>
                <a:cubicBezTo>
                  <a:pt x="86" y="44"/>
                  <a:pt x="88" y="52"/>
                  <a:pt x="88" y="60"/>
                </a:cubicBezTo>
                <a:lnTo>
                  <a:pt x="64" y="60"/>
                </a:lnTo>
                <a:close/>
                <a:moveTo>
                  <a:pt x="22" y="26"/>
                </a:moveTo>
                <a:cubicBezTo>
                  <a:pt x="26" y="30"/>
                  <a:pt x="31" y="33"/>
                  <a:pt x="37" y="35"/>
                </a:cubicBezTo>
                <a:cubicBezTo>
                  <a:pt x="34" y="43"/>
                  <a:pt x="32" y="51"/>
                  <a:pt x="32" y="60"/>
                </a:cubicBezTo>
                <a:cubicBezTo>
                  <a:pt x="8" y="60"/>
                  <a:pt x="8" y="60"/>
                  <a:pt x="8" y="60"/>
                </a:cubicBezTo>
                <a:cubicBezTo>
                  <a:pt x="9" y="47"/>
                  <a:pt x="14" y="35"/>
                  <a:pt x="22" y="26"/>
                </a:cubicBezTo>
                <a:close/>
                <a:moveTo>
                  <a:pt x="8" y="64"/>
                </a:moveTo>
                <a:cubicBezTo>
                  <a:pt x="32" y="64"/>
                  <a:pt x="32" y="64"/>
                  <a:pt x="32" y="64"/>
                </a:cubicBezTo>
                <a:cubicBezTo>
                  <a:pt x="32" y="74"/>
                  <a:pt x="34" y="84"/>
                  <a:pt x="38" y="93"/>
                </a:cubicBezTo>
                <a:cubicBezTo>
                  <a:pt x="33" y="95"/>
                  <a:pt x="28" y="97"/>
                  <a:pt x="24" y="100"/>
                </a:cubicBezTo>
                <a:cubicBezTo>
                  <a:pt x="15" y="91"/>
                  <a:pt x="9" y="78"/>
                  <a:pt x="8" y="64"/>
                </a:cubicBezTo>
                <a:close/>
                <a:moveTo>
                  <a:pt x="100" y="100"/>
                </a:moveTo>
                <a:cubicBezTo>
                  <a:pt x="96" y="97"/>
                  <a:pt x="91" y="95"/>
                  <a:pt x="86" y="93"/>
                </a:cubicBezTo>
                <a:cubicBezTo>
                  <a:pt x="90" y="84"/>
                  <a:pt x="92" y="74"/>
                  <a:pt x="92" y="64"/>
                </a:cubicBezTo>
                <a:cubicBezTo>
                  <a:pt x="116" y="64"/>
                  <a:pt x="116" y="64"/>
                  <a:pt x="116" y="64"/>
                </a:cubicBezTo>
                <a:cubicBezTo>
                  <a:pt x="115" y="78"/>
                  <a:pt x="109" y="91"/>
                  <a:pt x="100" y="1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 dirty="0"/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 rot="16200000">
            <a:off x="5284973" y="5412778"/>
            <a:ext cx="614271" cy="34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500" b="1" dirty="0">
                <a:solidFill>
                  <a:schemeClr val="accent2"/>
                </a:solidFill>
                <a:latin typeface="+mj-lt"/>
              </a:rPr>
              <a:t>2013</a:t>
            </a:r>
            <a:endParaRPr lang="id-ID" sz="1500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 rot="16200000">
            <a:off x="5284974" y="3256528"/>
            <a:ext cx="614271" cy="34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500" b="1" dirty="0">
                <a:solidFill>
                  <a:schemeClr val="accent2"/>
                </a:solidFill>
                <a:latin typeface="+mj-lt"/>
              </a:rPr>
              <a:t>2015</a:t>
            </a:r>
            <a:endParaRPr lang="id-ID" sz="1500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 rot="16200000">
            <a:off x="5284977" y="1103664"/>
            <a:ext cx="614271" cy="34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500" b="1" dirty="0">
                <a:solidFill>
                  <a:schemeClr val="accent2"/>
                </a:solidFill>
                <a:latin typeface="+mj-lt"/>
              </a:rPr>
              <a:t>2017</a:t>
            </a:r>
            <a:endParaRPr lang="id-ID" sz="1500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 rot="5400000" flipH="1">
            <a:off x="6292444" y="2181286"/>
            <a:ext cx="614271" cy="34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500" b="1" dirty="0">
                <a:solidFill>
                  <a:schemeClr val="accent1"/>
                </a:solidFill>
                <a:latin typeface="+mj-lt"/>
              </a:rPr>
              <a:t>2016</a:t>
            </a:r>
            <a:endParaRPr lang="id-ID" sz="15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 rot="5400000" flipH="1">
            <a:off x="6292445" y="4333507"/>
            <a:ext cx="614271" cy="34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500" b="1" dirty="0">
                <a:solidFill>
                  <a:schemeClr val="accent1"/>
                </a:solidFill>
                <a:latin typeface="+mj-lt"/>
              </a:rPr>
              <a:t>2014</a:t>
            </a:r>
            <a:endParaRPr lang="id-ID" sz="15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7905935" y="816283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7905935" y="1233079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7905935" y="2952188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7905935" y="3368984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7905935" y="5125683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7905935" y="5542479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2543971" y="1890948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1952067" y="2307744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2543971" y="4048954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1952067" y="4465750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9" name="Group 38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40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研究成果与运用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58934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flipH="1">
            <a:off x="3813052" y="4522348"/>
            <a:ext cx="645414" cy="186030"/>
          </a:xfrm>
          <a:prstGeom prst="parallelogram">
            <a:avLst>
              <a:gd name="adj" fmla="val 69944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2706497" y="4704815"/>
            <a:ext cx="1752600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flipH="1">
            <a:off x="4919607" y="3882517"/>
            <a:ext cx="645414" cy="186030"/>
          </a:xfrm>
          <a:prstGeom prst="parallelogram">
            <a:avLst>
              <a:gd name="adj" fmla="val 69944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3813052" y="4064984"/>
            <a:ext cx="17526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4919607" y="3425317"/>
            <a:ext cx="228269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6556883" y="3882517"/>
            <a:ext cx="645414" cy="186030"/>
          </a:xfrm>
          <a:prstGeom prst="parallelogram">
            <a:avLst>
              <a:gd name="adj" fmla="val 69944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6556883" y="4064984"/>
            <a:ext cx="17526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7659497" y="4522348"/>
            <a:ext cx="645414" cy="186030"/>
          </a:xfrm>
          <a:prstGeom prst="parallelogram">
            <a:avLst>
              <a:gd name="adj" fmla="val 69944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7659497" y="4704815"/>
            <a:ext cx="17526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441733" y="4752521"/>
            <a:ext cx="28212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" pitchFamily="34" charset="0"/>
                <a:sym typeface="Arial" panose="020B0604020202020204" pitchFamily="34" charset="0"/>
              </a:rPr>
              <a:t>01</a:t>
            </a:r>
            <a:endParaRPr kumimoji="0" lang="en-US" sz="5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mpact" panose="020B0806030902050204" pitchFamily="34" charset="0"/>
              <a:ea typeface="微软雅黑" panose="020B0503020204020204" pitchFamily="34" charset="-122"/>
              <a:cs typeface="Arial" pitchFamily="34" charset="0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16228" y="4108918"/>
            <a:ext cx="34624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  <a:sym typeface="Arial" panose="020B0604020202020204" pitchFamily="34" charset="0"/>
              </a:rPr>
              <a:t>02</a:t>
            </a:r>
            <a:endParaRPr kumimoji="0" lang="en-US" sz="5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cs typeface="Arial" pitchFamily="34" charset="0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87828" y="3468969"/>
            <a:ext cx="34624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  <a:sym typeface="Arial" panose="020B0604020202020204" pitchFamily="34" charset="0"/>
              </a:rPr>
              <a:t>03</a:t>
            </a:r>
            <a:endParaRPr kumimoji="0" lang="en-US" sz="5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cs typeface="Arial" pitchFamily="34" charset="0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260059" y="4111672"/>
            <a:ext cx="34624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  <a:sym typeface="Arial" panose="020B0604020202020204" pitchFamily="34" charset="0"/>
              </a:rPr>
              <a:t>04</a:t>
            </a:r>
            <a:endParaRPr kumimoji="0" lang="en-US" sz="5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cs typeface="Arial" pitchFamily="34" charset="0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362673" y="4748749"/>
            <a:ext cx="34624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  <a:sym typeface="Arial" panose="020B0604020202020204" pitchFamily="34" charset="0"/>
              </a:rPr>
              <a:t>05</a:t>
            </a:r>
            <a:endParaRPr kumimoji="0" lang="en-US" sz="5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cs typeface="Arial" pitchFamily="34" charset="0"/>
              <a:sym typeface="Arial" panose="020B0604020202020204" pitchFamily="34" charset="0"/>
            </a:endParaRPr>
          </a:p>
        </p:txBody>
      </p:sp>
      <p:cxnSp>
        <p:nvCxnSpPr>
          <p:cNvPr id="16" name="出自【趣你的PPT】(微信:qunideppt)：最优质的PPT资源库"/>
          <p:cNvCxnSpPr/>
          <p:nvPr/>
        </p:nvCxnSpPr>
        <p:spPr>
          <a:xfrm flipH="1" flipV="1">
            <a:off x="2592941" y="4028251"/>
            <a:ext cx="741325" cy="64769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出自【趣你的PPT】(微信:qunideppt)：最优质的PPT资源库"/>
          <p:cNvCxnSpPr/>
          <p:nvPr/>
        </p:nvCxnSpPr>
        <p:spPr>
          <a:xfrm flipH="1">
            <a:off x="1479093" y="4028251"/>
            <a:ext cx="111384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出自【趣你的PPT】(微信:qunideppt)：最优质的PPT资源库"/>
          <p:cNvCxnSpPr/>
          <p:nvPr/>
        </p:nvCxnSpPr>
        <p:spPr>
          <a:xfrm flipH="1" flipV="1">
            <a:off x="1315527" y="3908528"/>
            <a:ext cx="163566" cy="11972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出自【趣你的PPT】(微信:qunideppt)：最优质的PPT资源库"/>
          <p:cNvCxnSpPr/>
          <p:nvPr/>
        </p:nvCxnSpPr>
        <p:spPr>
          <a:xfrm flipV="1">
            <a:off x="8661957" y="4066325"/>
            <a:ext cx="751990" cy="61652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出自【趣你的PPT】(微信:qunideppt)：最优质的PPT资源库"/>
          <p:cNvCxnSpPr/>
          <p:nvPr/>
        </p:nvCxnSpPr>
        <p:spPr>
          <a:xfrm>
            <a:off x="9413947" y="4066325"/>
            <a:ext cx="112987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 flipV="1">
            <a:off x="10543817" y="3952364"/>
            <a:ext cx="165919" cy="11396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/>
          <p:nvPr/>
        </p:nvCxnSpPr>
        <p:spPr>
          <a:xfrm flipV="1">
            <a:off x="7572494" y="3422222"/>
            <a:ext cx="405577" cy="59300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出自【趣你的PPT】(微信:qunideppt)：最优质的PPT资源库"/>
          <p:cNvCxnSpPr/>
          <p:nvPr/>
        </p:nvCxnSpPr>
        <p:spPr>
          <a:xfrm>
            <a:off x="7978071" y="3422222"/>
            <a:ext cx="60938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出自【趣你的PPT】(微信:qunideppt)：最优质的PPT资源库"/>
          <p:cNvCxnSpPr/>
          <p:nvPr/>
        </p:nvCxnSpPr>
        <p:spPr>
          <a:xfrm flipV="1">
            <a:off x="8587452" y="3312609"/>
            <a:ext cx="89487" cy="10961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出自【趣你的PPT】(微信:qunideppt)：最优质的PPT资源库"/>
          <p:cNvCxnSpPr/>
          <p:nvPr/>
        </p:nvCxnSpPr>
        <p:spPr>
          <a:xfrm flipH="1" flipV="1">
            <a:off x="4152726" y="3408197"/>
            <a:ext cx="405577" cy="59300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出自【趣你的PPT】(微信:qunideppt)：最优质的PPT资源库"/>
          <p:cNvCxnSpPr/>
          <p:nvPr/>
        </p:nvCxnSpPr>
        <p:spPr>
          <a:xfrm flipH="1">
            <a:off x="3543345" y="3408197"/>
            <a:ext cx="60938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出自【趣你的PPT】(微信:qunideppt)：最优质的PPT资源库"/>
          <p:cNvCxnSpPr/>
          <p:nvPr/>
        </p:nvCxnSpPr>
        <p:spPr>
          <a:xfrm flipH="1" flipV="1">
            <a:off x="3453858" y="3298584"/>
            <a:ext cx="89487" cy="10961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出自【趣你的PPT】(微信:qunideppt)：最优质的PPT资源库"/>
          <p:cNvCxnSpPr/>
          <p:nvPr/>
        </p:nvCxnSpPr>
        <p:spPr>
          <a:xfrm flipH="1">
            <a:off x="6085419" y="3122204"/>
            <a:ext cx="1" cy="25784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出自【趣你的PPT】(微信:qunideppt)：最优质的PPT资源库"/>
          <p:cNvCxnSpPr/>
          <p:nvPr/>
        </p:nvCxnSpPr>
        <p:spPr>
          <a:xfrm flipH="1">
            <a:off x="5598129" y="3109486"/>
            <a:ext cx="98125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出自【趣你的PPT】(微信:qunideppt)：最优质的PPT资源库"/>
          <p:cNvCxnSpPr/>
          <p:nvPr/>
        </p:nvCxnSpPr>
        <p:spPr>
          <a:xfrm flipH="1" flipV="1">
            <a:off x="5508643" y="2999874"/>
            <a:ext cx="89486" cy="10961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出自【趣你的PPT】(微信:qunideppt)：最优质的PPT资源库"/>
          <p:cNvCxnSpPr/>
          <p:nvPr/>
        </p:nvCxnSpPr>
        <p:spPr>
          <a:xfrm flipV="1">
            <a:off x="6556045" y="3003247"/>
            <a:ext cx="125700" cy="11076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出自【趣你的PPT】(微信:qunideppt)：最优质的PPT资源库"/>
          <p:cNvSpPr txBox="1"/>
          <p:nvPr/>
        </p:nvSpPr>
        <p:spPr>
          <a:xfrm>
            <a:off x="1068969" y="2959039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69250" y="3281040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9188471" y="2959039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988752" y="3281040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5093671" y="1695986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4893952" y="2017987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7172922" y="2364803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6973203" y="2686804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3079323" y="2364803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879604" y="2686804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2" name="Group 41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43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研究成果与运用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7529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/>
          <p:nvPr/>
        </p:nvSpPr>
        <p:spPr>
          <a:xfrm flipV="1">
            <a:off x="205689" y="3424137"/>
            <a:ext cx="3272780" cy="3433863"/>
          </a:xfrm>
          <a:custGeom>
            <a:avLst/>
            <a:gdLst>
              <a:gd name="connsiteX0" fmla="*/ 0 w 3272780"/>
              <a:gd name="connsiteY0" fmla="*/ 3433863 h 3433863"/>
              <a:gd name="connsiteX1" fmla="*/ 989044 w 3272780"/>
              <a:gd name="connsiteY1" fmla="*/ 3433863 h 3433863"/>
              <a:gd name="connsiteX2" fmla="*/ 3272780 w 3272780"/>
              <a:gd name="connsiteY2" fmla="*/ 0 h 3433863"/>
              <a:gd name="connsiteX3" fmla="*/ 2283736 w 3272780"/>
              <a:gd name="connsiteY3" fmla="*/ 0 h 3433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72780" h="3433863">
                <a:moveTo>
                  <a:pt x="0" y="3433863"/>
                </a:moveTo>
                <a:lnTo>
                  <a:pt x="989044" y="3433863"/>
                </a:lnTo>
                <a:lnTo>
                  <a:pt x="3272780" y="0"/>
                </a:lnTo>
                <a:lnTo>
                  <a:pt x="2283736" y="0"/>
                </a:lnTo>
                <a:close/>
              </a:path>
            </a:pathLst>
          </a:cu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205689" y="-9729"/>
            <a:ext cx="3272780" cy="3433863"/>
          </a:xfrm>
          <a:custGeom>
            <a:avLst/>
            <a:gdLst>
              <a:gd name="connsiteX0" fmla="*/ 0 w 3272780"/>
              <a:gd name="connsiteY0" fmla="*/ 3433863 h 3433863"/>
              <a:gd name="connsiteX1" fmla="*/ 989044 w 3272780"/>
              <a:gd name="connsiteY1" fmla="*/ 3433863 h 3433863"/>
              <a:gd name="connsiteX2" fmla="*/ 3272780 w 3272780"/>
              <a:gd name="connsiteY2" fmla="*/ 0 h 3433863"/>
              <a:gd name="connsiteX3" fmla="*/ 2283736 w 3272780"/>
              <a:gd name="connsiteY3" fmla="*/ 0 h 3433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72780" h="3433863">
                <a:moveTo>
                  <a:pt x="0" y="3433863"/>
                </a:moveTo>
                <a:lnTo>
                  <a:pt x="989044" y="3433863"/>
                </a:lnTo>
                <a:lnTo>
                  <a:pt x="3272780" y="0"/>
                </a:lnTo>
                <a:lnTo>
                  <a:pt x="2283736" y="0"/>
                </a:lnTo>
                <a:close/>
              </a:path>
            </a:pathLst>
          </a:cu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1401250" y="-9731"/>
            <a:ext cx="3272781" cy="6867729"/>
            <a:chOff x="1194734" y="-9729"/>
            <a:chExt cx="3272781" cy="6867729"/>
          </a:xfrm>
        </p:grpSpPr>
        <p:sp>
          <p:nvSpPr>
            <p:cNvPr id="6" name="出自【趣你的PPT】(微信:qunideppt)：最优质的PPT资源库"/>
            <p:cNvSpPr/>
            <p:nvPr/>
          </p:nvSpPr>
          <p:spPr>
            <a:xfrm flipV="1">
              <a:off x="1194734" y="3424136"/>
              <a:ext cx="3272781" cy="343386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1194734" y="-9729"/>
              <a:ext cx="3272781" cy="343386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出自【趣你的PPT】(微信:qunideppt)：最优质的PPT资源库"/>
          <p:cNvSpPr txBox="1"/>
          <p:nvPr/>
        </p:nvSpPr>
        <p:spPr>
          <a:xfrm>
            <a:off x="4264315" y="947599"/>
            <a:ext cx="1862166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4D4D4D"/>
                </a:solidFill>
              </a:rPr>
              <a:t>目录</a:t>
            </a:r>
          </a:p>
        </p:txBody>
      </p: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4391316" y="1870929"/>
            <a:ext cx="1608165" cy="101600"/>
            <a:chOff x="4609755" y="2023329"/>
            <a:chExt cx="1608165" cy="101600"/>
          </a:xfrm>
        </p:grpSpPr>
        <p:cxnSp>
          <p:nvCxnSpPr>
            <p:cNvPr id="20" name="出自【趣你的PPT】(微信:qunideppt)：最优质的PPT资源库"/>
            <p:cNvCxnSpPr/>
            <p:nvPr/>
          </p:nvCxnSpPr>
          <p:spPr>
            <a:xfrm>
              <a:off x="4609755" y="2023329"/>
              <a:ext cx="1608165" cy="0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出自【趣你的PPT】(微信:qunideppt)：最优质的PPT资源库"/>
            <p:cNvCxnSpPr/>
            <p:nvPr/>
          </p:nvCxnSpPr>
          <p:spPr>
            <a:xfrm>
              <a:off x="4609755" y="2124929"/>
              <a:ext cx="1608165" cy="0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出自【趣你的PPT】(微信:qunideppt)：最优质的PPT资源库"/>
          <p:cNvSpPr txBox="1"/>
          <p:nvPr/>
        </p:nvSpPr>
        <p:spPr>
          <a:xfrm>
            <a:off x="6760087" y="2494251"/>
            <a:ext cx="3209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/>
              <a:t>论文框架与内容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6009130" y="2469696"/>
            <a:ext cx="758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/>
              <a:t>01</a:t>
            </a:r>
            <a:endParaRPr lang="zh-CN" altLang="en-US" sz="3600" dirty="0"/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6842734" y="3452603"/>
            <a:ext cx="3119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/>
              <a:t>研究思路与方法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6016843" y="3421825"/>
            <a:ext cx="758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/>
              <a:t>02</a:t>
            </a:r>
            <a:endParaRPr lang="zh-CN" altLang="en-US" sz="3600" dirty="0"/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6767968" y="4404732"/>
            <a:ext cx="32113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/>
              <a:t>研究成果与运用</a:t>
            </a: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5999481" y="4373954"/>
            <a:ext cx="758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/>
              <a:t>03</a:t>
            </a:r>
            <a:endParaRPr lang="zh-CN" altLang="en-US" sz="3600" dirty="0"/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6888658" y="5356862"/>
            <a:ext cx="3067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/>
              <a:t>离别感恩与致谢</a:t>
            </a: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6022632" y="5326084"/>
            <a:ext cx="758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/>
              <a:t>04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5015361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2909433" y="1020773"/>
            <a:ext cx="911254" cy="885164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1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5640373" y="1020773"/>
            <a:ext cx="911254" cy="885164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1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8371314" y="1020773"/>
            <a:ext cx="911254" cy="885164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3208010" y="1306302"/>
            <a:ext cx="314101" cy="314101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20594" y="1287948"/>
            <a:ext cx="350813" cy="350813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86453" y="1258108"/>
            <a:ext cx="280976" cy="410490"/>
          </a:xfrm>
          <a:custGeom>
            <a:avLst/>
            <a:gdLst/>
            <a:ahLst/>
            <a:cxnLst>
              <a:cxn ang="0">
                <a:pos x="35" y="0"/>
              </a:cxn>
              <a:cxn ang="0">
                <a:pos x="0" y="35"/>
              </a:cxn>
              <a:cxn ang="0">
                <a:pos x="16" y="74"/>
              </a:cxn>
              <a:cxn ang="0">
                <a:pos x="35" y="102"/>
              </a:cxn>
              <a:cxn ang="0">
                <a:pos x="54" y="74"/>
              </a:cxn>
              <a:cxn ang="0">
                <a:pos x="70" y="35"/>
              </a:cxn>
              <a:cxn ang="0">
                <a:pos x="35" y="0"/>
              </a:cxn>
              <a:cxn ang="0">
                <a:pos x="43" y="87"/>
              </a:cxn>
              <a:cxn ang="0">
                <a:pos x="27" y="89"/>
              </a:cxn>
              <a:cxn ang="0">
                <a:pos x="26" y="83"/>
              </a:cxn>
              <a:cxn ang="0">
                <a:pos x="26" y="83"/>
              </a:cxn>
              <a:cxn ang="0">
                <a:pos x="45" y="80"/>
              </a:cxn>
              <a:cxn ang="0">
                <a:pos x="44" y="83"/>
              </a:cxn>
              <a:cxn ang="0">
                <a:pos x="43" y="87"/>
              </a:cxn>
              <a:cxn ang="0">
                <a:pos x="25" y="79"/>
              </a:cxn>
              <a:cxn ang="0">
                <a:pos x="23" y="73"/>
              </a:cxn>
              <a:cxn ang="0">
                <a:pos x="47" y="73"/>
              </a:cxn>
              <a:cxn ang="0">
                <a:pos x="46" y="77"/>
              </a:cxn>
              <a:cxn ang="0">
                <a:pos x="25" y="79"/>
              </a:cxn>
              <a:cxn ang="0">
                <a:pos x="35" y="96"/>
              </a:cxn>
              <a:cxn ang="0">
                <a:pos x="29" y="92"/>
              </a:cxn>
              <a:cxn ang="0">
                <a:pos x="42" y="90"/>
              </a:cxn>
              <a:cxn ang="0">
                <a:pos x="35" y="96"/>
              </a:cxn>
              <a:cxn ang="0">
                <a:pos x="50" y="67"/>
              </a:cxn>
              <a:cxn ang="0">
                <a:pos x="20" y="67"/>
              </a:cxn>
              <a:cxn ang="0">
                <a:pos x="15" y="57"/>
              </a:cxn>
              <a:cxn ang="0">
                <a:pos x="6" y="35"/>
              </a:cxn>
              <a:cxn ang="0">
                <a:pos x="35" y="6"/>
              </a:cxn>
              <a:cxn ang="0">
                <a:pos x="64" y="35"/>
              </a:cxn>
              <a:cxn ang="0">
                <a:pos x="55" y="57"/>
              </a:cxn>
              <a:cxn ang="0">
                <a:pos x="50" y="67"/>
              </a:cxn>
              <a:cxn ang="0">
                <a:pos x="50" y="67"/>
              </a:cxn>
              <a:cxn ang="0">
                <a:pos x="50" y="67"/>
              </a:cxn>
            </a:cxnLst>
            <a:rect l="0" t="0" r="r" b="b"/>
            <a:pathLst>
              <a:path w="70" h="102">
                <a:moveTo>
                  <a:pt x="35" y="0"/>
                </a:moveTo>
                <a:cubicBezTo>
                  <a:pt x="16" y="0"/>
                  <a:pt x="0" y="16"/>
                  <a:pt x="0" y="35"/>
                </a:cubicBezTo>
                <a:cubicBezTo>
                  <a:pt x="0" y="48"/>
                  <a:pt x="12" y="62"/>
                  <a:pt x="16" y="74"/>
                </a:cubicBezTo>
                <a:cubicBezTo>
                  <a:pt x="22" y="91"/>
                  <a:pt x="22" y="102"/>
                  <a:pt x="35" y="102"/>
                </a:cubicBezTo>
                <a:cubicBezTo>
                  <a:pt x="49" y="102"/>
                  <a:pt x="48" y="92"/>
                  <a:pt x="54" y="74"/>
                </a:cubicBezTo>
                <a:cubicBezTo>
                  <a:pt x="58" y="62"/>
                  <a:pt x="70" y="48"/>
                  <a:pt x="70" y="35"/>
                </a:cubicBezTo>
                <a:cubicBezTo>
                  <a:pt x="70" y="16"/>
                  <a:pt x="54" y="0"/>
                  <a:pt x="35" y="0"/>
                </a:cubicBezTo>
                <a:close/>
                <a:moveTo>
                  <a:pt x="43" y="87"/>
                </a:moveTo>
                <a:cubicBezTo>
                  <a:pt x="27" y="89"/>
                  <a:pt x="27" y="89"/>
                  <a:pt x="27" y="89"/>
                </a:cubicBezTo>
                <a:cubicBezTo>
                  <a:pt x="27" y="87"/>
                  <a:pt x="26" y="85"/>
                  <a:pt x="26" y="83"/>
                </a:cubicBezTo>
                <a:cubicBezTo>
                  <a:pt x="26" y="83"/>
                  <a:pt x="26" y="83"/>
                  <a:pt x="26" y="83"/>
                </a:cubicBezTo>
                <a:cubicBezTo>
                  <a:pt x="45" y="80"/>
                  <a:pt x="45" y="80"/>
                  <a:pt x="45" y="80"/>
                </a:cubicBezTo>
                <a:cubicBezTo>
                  <a:pt x="45" y="81"/>
                  <a:pt x="45" y="82"/>
                  <a:pt x="44" y="83"/>
                </a:cubicBezTo>
                <a:cubicBezTo>
                  <a:pt x="44" y="84"/>
                  <a:pt x="44" y="86"/>
                  <a:pt x="43" y="87"/>
                </a:cubicBezTo>
                <a:close/>
                <a:moveTo>
                  <a:pt x="25" y="79"/>
                </a:moveTo>
                <a:cubicBezTo>
                  <a:pt x="24" y="78"/>
                  <a:pt x="23" y="76"/>
                  <a:pt x="23" y="73"/>
                </a:cubicBezTo>
                <a:cubicBezTo>
                  <a:pt x="47" y="73"/>
                  <a:pt x="47" y="73"/>
                  <a:pt x="47" y="73"/>
                </a:cubicBezTo>
                <a:cubicBezTo>
                  <a:pt x="47" y="75"/>
                  <a:pt x="47" y="76"/>
                  <a:pt x="46" y="77"/>
                </a:cubicBezTo>
                <a:lnTo>
                  <a:pt x="25" y="79"/>
                </a:lnTo>
                <a:close/>
                <a:moveTo>
                  <a:pt x="35" y="96"/>
                </a:moveTo>
                <a:cubicBezTo>
                  <a:pt x="32" y="96"/>
                  <a:pt x="30" y="95"/>
                  <a:pt x="29" y="92"/>
                </a:cubicBezTo>
                <a:cubicBezTo>
                  <a:pt x="42" y="90"/>
                  <a:pt x="42" y="90"/>
                  <a:pt x="42" y="90"/>
                </a:cubicBezTo>
                <a:cubicBezTo>
                  <a:pt x="40" y="95"/>
                  <a:pt x="39" y="96"/>
                  <a:pt x="35" y="96"/>
                </a:cubicBezTo>
                <a:close/>
                <a:moveTo>
                  <a:pt x="50" y="67"/>
                </a:moveTo>
                <a:cubicBezTo>
                  <a:pt x="20" y="67"/>
                  <a:pt x="20" y="67"/>
                  <a:pt x="20" y="67"/>
                </a:cubicBezTo>
                <a:cubicBezTo>
                  <a:pt x="19" y="64"/>
                  <a:pt x="17" y="60"/>
                  <a:pt x="15" y="57"/>
                </a:cubicBezTo>
                <a:cubicBezTo>
                  <a:pt x="11" y="49"/>
                  <a:pt x="6" y="41"/>
                  <a:pt x="6" y="35"/>
                </a:cubicBezTo>
                <a:cubicBezTo>
                  <a:pt x="6" y="19"/>
                  <a:pt x="19" y="6"/>
                  <a:pt x="35" y="6"/>
                </a:cubicBezTo>
                <a:cubicBezTo>
                  <a:pt x="51" y="6"/>
                  <a:pt x="64" y="19"/>
                  <a:pt x="64" y="35"/>
                </a:cubicBezTo>
                <a:cubicBezTo>
                  <a:pt x="64" y="41"/>
                  <a:pt x="60" y="49"/>
                  <a:pt x="55" y="57"/>
                </a:cubicBezTo>
                <a:cubicBezTo>
                  <a:pt x="53" y="60"/>
                  <a:pt x="52" y="64"/>
                  <a:pt x="50" y="67"/>
                </a:cubicBezTo>
                <a:close/>
                <a:moveTo>
                  <a:pt x="50" y="67"/>
                </a:moveTo>
                <a:cubicBezTo>
                  <a:pt x="50" y="67"/>
                  <a:pt x="50" y="67"/>
                  <a:pt x="50" y="67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2909433" y="3737155"/>
            <a:ext cx="911254" cy="885164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1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5640373" y="3737155"/>
            <a:ext cx="911254" cy="885164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100" dirty="0">
              <a:solidFill>
                <a:schemeClr val="tx1">
                  <a:lumMod val="90000"/>
                  <a:lumOff val="10000"/>
                </a:schemeClr>
              </a:solidFill>
              <a:cs typeface="+mj-cs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8371314" y="3737155"/>
            <a:ext cx="911254" cy="885164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1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185624" y="4045160"/>
            <a:ext cx="358873" cy="269156"/>
          </a:xfrm>
          <a:custGeom>
            <a:avLst/>
            <a:gdLst/>
            <a:ahLst/>
            <a:cxnLst>
              <a:cxn ang="0">
                <a:pos x="78" y="58"/>
              </a:cxn>
              <a:cxn ang="0">
                <a:pos x="0" y="58"/>
              </a:cxn>
              <a:cxn ang="0">
                <a:pos x="0" y="0"/>
              </a:cxn>
              <a:cxn ang="0">
                <a:pos x="5" y="0"/>
              </a:cxn>
              <a:cxn ang="0">
                <a:pos x="5" y="53"/>
              </a:cxn>
              <a:cxn ang="0">
                <a:pos x="78" y="53"/>
              </a:cxn>
              <a:cxn ang="0">
                <a:pos x="78" y="58"/>
              </a:cxn>
              <a:cxn ang="0">
                <a:pos x="73" y="22"/>
              </a:cxn>
              <a:cxn ang="0">
                <a:pos x="71" y="23"/>
              </a:cxn>
              <a:cxn ang="0">
                <a:pos x="66" y="18"/>
              </a:cxn>
              <a:cxn ang="0">
                <a:pos x="42" y="42"/>
              </a:cxn>
              <a:cxn ang="0">
                <a:pos x="40" y="42"/>
              </a:cxn>
              <a:cxn ang="0">
                <a:pos x="31" y="34"/>
              </a:cxn>
              <a:cxn ang="0">
                <a:pos x="16" y="49"/>
              </a:cxn>
              <a:cxn ang="0">
                <a:pos x="8" y="42"/>
              </a:cxn>
              <a:cxn ang="0">
                <a:pos x="30" y="20"/>
              </a:cxn>
              <a:cxn ang="0">
                <a:pos x="32" y="20"/>
              </a:cxn>
              <a:cxn ang="0">
                <a:pos x="41" y="29"/>
              </a:cxn>
              <a:cxn ang="0">
                <a:pos x="59" y="11"/>
              </a:cxn>
              <a:cxn ang="0">
                <a:pos x="54" y="6"/>
              </a:cxn>
              <a:cxn ang="0">
                <a:pos x="55" y="4"/>
              </a:cxn>
              <a:cxn ang="0">
                <a:pos x="71" y="4"/>
              </a:cxn>
              <a:cxn ang="0">
                <a:pos x="73" y="6"/>
              </a:cxn>
              <a:cxn ang="0">
                <a:pos x="73" y="22"/>
              </a:cxn>
            </a:cxnLst>
            <a:rect l="0" t="0" r="r" b="b"/>
            <a:pathLst>
              <a:path w="78" h="58">
                <a:moveTo>
                  <a:pt x="78" y="58"/>
                </a:moveTo>
                <a:cubicBezTo>
                  <a:pt x="0" y="58"/>
                  <a:pt x="0" y="58"/>
                  <a:pt x="0" y="58"/>
                </a:cubicBezTo>
                <a:cubicBezTo>
                  <a:pt x="0" y="0"/>
                  <a:pt x="0" y="0"/>
                  <a:pt x="0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53"/>
                  <a:pt x="5" y="53"/>
                  <a:pt x="5" y="53"/>
                </a:cubicBezTo>
                <a:cubicBezTo>
                  <a:pt x="78" y="53"/>
                  <a:pt x="78" y="53"/>
                  <a:pt x="78" y="53"/>
                </a:cubicBezTo>
                <a:lnTo>
                  <a:pt x="78" y="58"/>
                </a:lnTo>
                <a:close/>
                <a:moveTo>
                  <a:pt x="73" y="22"/>
                </a:moveTo>
                <a:cubicBezTo>
                  <a:pt x="73" y="23"/>
                  <a:pt x="71" y="24"/>
                  <a:pt x="71" y="23"/>
                </a:cubicBezTo>
                <a:cubicBezTo>
                  <a:pt x="66" y="18"/>
                  <a:pt x="66" y="18"/>
                  <a:pt x="66" y="18"/>
                </a:cubicBezTo>
                <a:cubicBezTo>
                  <a:pt x="42" y="42"/>
                  <a:pt x="42" y="42"/>
                  <a:pt x="42" y="42"/>
                </a:cubicBezTo>
                <a:cubicBezTo>
                  <a:pt x="41" y="43"/>
                  <a:pt x="41" y="43"/>
                  <a:pt x="40" y="42"/>
                </a:cubicBezTo>
                <a:cubicBezTo>
                  <a:pt x="31" y="34"/>
                  <a:pt x="31" y="34"/>
                  <a:pt x="31" y="34"/>
                </a:cubicBezTo>
                <a:cubicBezTo>
                  <a:pt x="16" y="49"/>
                  <a:pt x="16" y="49"/>
                  <a:pt x="16" y="49"/>
                </a:cubicBezTo>
                <a:cubicBezTo>
                  <a:pt x="8" y="42"/>
                  <a:pt x="8" y="42"/>
                  <a:pt x="8" y="42"/>
                </a:cubicBezTo>
                <a:cubicBezTo>
                  <a:pt x="30" y="20"/>
                  <a:pt x="30" y="20"/>
                  <a:pt x="30" y="20"/>
                </a:cubicBezTo>
                <a:cubicBezTo>
                  <a:pt x="31" y="19"/>
                  <a:pt x="32" y="19"/>
                  <a:pt x="32" y="20"/>
                </a:cubicBezTo>
                <a:cubicBezTo>
                  <a:pt x="41" y="29"/>
                  <a:pt x="41" y="29"/>
                  <a:pt x="41" y="29"/>
                </a:cubicBezTo>
                <a:cubicBezTo>
                  <a:pt x="59" y="11"/>
                  <a:pt x="59" y="11"/>
                  <a:pt x="59" y="11"/>
                </a:cubicBezTo>
                <a:cubicBezTo>
                  <a:pt x="54" y="6"/>
                  <a:pt x="54" y="6"/>
                  <a:pt x="54" y="6"/>
                </a:cubicBezTo>
                <a:cubicBezTo>
                  <a:pt x="53" y="6"/>
                  <a:pt x="54" y="4"/>
                  <a:pt x="55" y="4"/>
                </a:cubicBezTo>
                <a:cubicBezTo>
                  <a:pt x="71" y="4"/>
                  <a:pt x="71" y="4"/>
                  <a:pt x="71" y="4"/>
                </a:cubicBezTo>
                <a:cubicBezTo>
                  <a:pt x="72" y="4"/>
                  <a:pt x="73" y="5"/>
                  <a:pt x="73" y="6"/>
                </a:cubicBezTo>
                <a:lnTo>
                  <a:pt x="73" y="2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35406" y="4018049"/>
            <a:ext cx="321189" cy="323372"/>
          </a:xfrm>
          <a:custGeom>
            <a:avLst/>
            <a:gdLst/>
            <a:ahLst/>
            <a:cxnLst>
              <a:cxn ang="0">
                <a:pos x="68" y="34"/>
              </a:cxn>
              <a:cxn ang="0">
                <a:pos x="34" y="68"/>
              </a:cxn>
              <a:cxn ang="0">
                <a:pos x="0" y="34"/>
              </a:cxn>
              <a:cxn ang="0">
                <a:pos x="34" y="0"/>
              </a:cxn>
              <a:cxn ang="0">
                <a:pos x="68" y="34"/>
              </a:cxn>
              <a:cxn ang="0">
                <a:pos x="15" y="40"/>
              </a:cxn>
              <a:cxn ang="0">
                <a:pos x="14" y="34"/>
              </a:cxn>
              <a:cxn ang="0">
                <a:pos x="15" y="27"/>
              </a:cxn>
              <a:cxn ang="0">
                <a:pos x="8" y="20"/>
              </a:cxn>
              <a:cxn ang="0">
                <a:pos x="5" y="34"/>
              </a:cxn>
              <a:cxn ang="0">
                <a:pos x="8" y="47"/>
              </a:cxn>
              <a:cxn ang="0">
                <a:pos x="15" y="40"/>
              </a:cxn>
              <a:cxn ang="0">
                <a:pos x="48" y="34"/>
              </a:cxn>
              <a:cxn ang="0">
                <a:pos x="34" y="19"/>
              </a:cxn>
              <a:cxn ang="0">
                <a:pos x="19" y="34"/>
              </a:cxn>
              <a:cxn ang="0">
                <a:pos x="34" y="48"/>
              </a:cxn>
              <a:cxn ang="0">
                <a:pos x="48" y="34"/>
              </a:cxn>
              <a:cxn ang="0">
                <a:pos x="20" y="8"/>
              </a:cxn>
              <a:cxn ang="0">
                <a:pos x="27" y="15"/>
              </a:cxn>
              <a:cxn ang="0">
                <a:pos x="34" y="14"/>
              </a:cxn>
              <a:cxn ang="0">
                <a:pos x="40" y="15"/>
              </a:cxn>
              <a:cxn ang="0">
                <a:pos x="47" y="8"/>
              </a:cxn>
              <a:cxn ang="0">
                <a:pos x="34" y="5"/>
              </a:cxn>
              <a:cxn ang="0">
                <a:pos x="20" y="8"/>
              </a:cxn>
              <a:cxn ang="0">
                <a:pos x="47" y="59"/>
              </a:cxn>
              <a:cxn ang="0">
                <a:pos x="40" y="52"/>
              </a:cxn>
              <a:cxn ang="0">
                <a:pos x="34" y="53"/>
              </a:cxn>
              <a:cxn ang="0">
                <a:pos x="27" y="52"/>
              </a:cxn>
              <a:cxn ang="0">
                <a:pos x="20" y="59"/>
              </a:cxn>
              <a:cxn ang="0">
                <a:pos x="34" y="63"/>
              </a:cxn>
              <a:cxn ang="0">
                <a:pos x="47" y="59"/>
              </a:cxn>
              <a:cxn ang="0">
                <a:pos x="60" y="47"/>
              </a:cxn>
              <a:cxn ang="0">
                <a:pos x="63" y="34"/>
              </a:cxn>
              <a:cxn ang="0">
                <a:pos x="60" y="20"/>
              </a:cxn>
              <a:cxn ang="0">
                <a:pos x="52" y="27"/>
              </a:cxn>
              <a:cxn ang="0">
                <a:pos x="53" y="34"/>
              </a:cxn>
              <a:cxn ang="0">
                <a:pos x="52" y="40"/>
              </a:cxn>
              <a:cxn ang="0">
                <a:pos x="60" y="47"/>
              </a:cxn>
            </a:cxnLst>
            <a:rect l="0" t="0" r="r" b="b"/>
            <a:pathLst>
              <a:path w="68" h="68">
                <a:moveTo>
                  <a:pt x="68" y="34"/>
                </a:moveTo>
                <a:cubicBezTo>
                  <a:pt x="68" y="52"/>
                  <a:pt x="53" y="68"/>
                  <a:pt x="34" y="68"/>
                </a:cubicBezTo>
                <a:cubicBezTo>
                  <a:pt x="15" y="68"/>
                  <a:pt x="0" y="52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3" y="0"/>
                  <a:pt x="68" y="15"/>
                  <a:pt x="68" y="34"/>
                </a:cubicBezTo>
                <a:close/>
                <a:moveTo>
                  <a:pt x="15" y="40"/>
                </a:moveTo>
                <a:cubicBezTo>
                  <a:pt x="15" y="38"/>
                  <a:pt x="14" y="36"/>
                  <a:pt x="14" y="34"/>
                </a:cubicBezTo>
                <a:cubicBezTo>
                  <a:pt x="14" y="31"/>
                  <a:pt x="15" y="29"/>
                  <a:pt x="15" y="27"/>
                </a:cubicBezTo>
                <a:cubicBezTo>
                  <a:pt x="8" y="20"/>
                  <a:pt x="8" y="20"/>
                  <a:pt x="8" y="20"/>
                </a:cubicBezTo>
                <a:cubicBezTo>
                  <a:pt x="6" y="24"/>
                  <a:pt x="5" y="29"/>
                  <a:pt x="5" y="34"/>
                </a:cubicBezTo>
                <a:cubicBezTo>
                  <a:pt x="5" y="39"/>
                  <a:pt x="6" y="43"/>
                  <a:pt x="8" y="47"/>
                </a:cubicBezTo>
                <a:lnTo>
                  <a:pt x="15" y="40"/>
                </a:lnTo>
                <a:close/>
                <a:moveTo>
                  <a:pt x="48" y="34"/>
                </a:moveTo>
                <a:cubicBezTo>
                  <a:pt x="48" y="26"/>
                  <a:pt x="42" y="19"/>
                  <a:pt x="34" y="19"/>
                </a:cubicBezTo>
                <a:cubicBezTo>
                  <a:pt x="26" y="19"/>
                  <a:pt x="19" y="26"/>
                  <a:pt x="19" y="34"/>
                </a:cubicBezTo>
                <a:cubicBezTo>
                  <a:pt x="19" y="42"/>
                  <a:pt x="26" y="48"/>
                  <a:pt x="34" y="48"/>
                </a:cubicBezTo>
                <a:cubicBezTo>
                  <a:pt x="42" y="48"/>
                  <a:pt x="48" y="42"/>
                  <a:pt x="48" y="34"/>
                </a:cubicBezTo>
                <a:close/>
                <a:moveTo>
                  <a:pt x="20" y="8"/>
                </a:moveTo>
                <a:cubicBezTo>
                  <a:pt x="27" y="15"/>
                  <a:pt x="27" y="15"/>
                  <a:pt x="27" y="15"/>
                </a:cubicBezTo>
                <a:cubicBezTo>
                  <a:pt x="29" y="15"/>
                  <a:pt x="32" y="14"/>
                  <a:pt x="34" y="14"/>
                </a:cubicBezTo>
                <a:cubicBezTo>
                  <a:pt x="36" y="14"/>
                  <a:pt x="38" y="15"/>
                  <a:pt x="40" y="15"/>
                </a:cubicBezTo>
                <a:cubicBezTo>
                  <a:pt x="47" y="8"/>
                  <a:pt x="47" y="8"/>
                  <a:pt x="47" y="8"/>
                </a:cubicBezTo>
                <a:cubicBezTo>
                  <a:pt x="43" y="6"/>
                  <a:pt x="39" y="5"/>
                  <a:pt x="34" y="5"/>
                </a:cubicBezTo>
                <a:cubicBezTo>
                  <a:pt x="29" y="5"/>
                  <a:pt x="24" y="6"/>
                  <a:pt x="20" y="8"/>
                </a:cubicBezTo>
                <a:close/>
                <a:moveTo>
                  <a:pt x="47" y="59"/>
                </a:moveTo>
                <a:cubicBezTo>
                  <a:pt x="40" y="52"/>
                  <a:pt x="40" y="52"/>
                  <a:pt x="40" y="52"/>
                </a:cubicBezTo>
                <a:cubicBezTo>
                  <a:pt x="38" y="53"/>
                  <a:pt x="36" y="53"/>
                  <a:pt x="34" y="53"/>
                </a:cubicBezTo>
                <a:cubicBezTo>
                  <a:pt x="32" y="53"/>
                  <a:pt x="29" y="53"/>
                  <a:pt x="27" y="52"/>
                </a:cubicBezTo>
                <a:cubicBezTo>
                  <a:pt x="20" y="59"/>
                  <a:pt x="20" y="59"/>
                  <a:pt x="20" y="59"/>
                </a:cubicBezTo>
                <a:cubicBezTo>
                  <a:pt x="24" y="62"/>
                  <a:pt x="29" y="63"/>
                  <a:pt x="34" y="63"/>
                </a:cubicBezTo>
                <a:cubicBezTo>
                  <a:pt x="39" y="63"/>
                  <a:pt x="43" y="62"/>
                  <a:pt x="47" y="59"/>
                </a:cubicBezTo>
                <a:close/>
                <a:moveTo>
                  <a:pt x="60" y="47"/>
                </a:moveTo>
                <a:cubicBezTo>
                  <a:pt x="62" y="43"/>
                  <a:pt x="63" y="39"/>
                  <a:pt x="63" y="34"/>
                </a:cubicBezTo>
                <a:cubicBezTo>
                  <a:pt x="63" y="29"/>
                  <a:pt x="62" y="24"/>
                  <a:pt x="60" y="20"/>
                </a:cubicBezTo>
                <a:cubicBezTo>
                  <a:pt x="52" y="27"/>
                  <a:pt x="52" y="27"/>
                  <a:pt x="52" y="27"/>
                </a:cubicBezTo>
                <a:cubicBezTo>
                  <a:pt x="53" y="29"/>
                  <a:pt x="53" y="32"/>
                  <a:pt x="53" y="34"/>
                </a:cubicBezTo>
                <a:cubicBezTo>
                  <a:pt x="53" y="36"/>
                  <a:pt x="53" y="38"/>
                  <a:pt x="52" y="40"/>
                </a:cubicBezTo>
                <a:lnTo>
                  <a:pt x="60" y="4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83270" y="4045160"/>
            <a:ext cx="287342" cy="269156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2196020" y="2324289"/>
            <a:ext cx="2338080" cy="819433"/>
            <a:chOff x="4768706" y="670415"/>
            <a:chExt cx="2338080" cy="819433"/>
          </a:xfrm>
        </p:grpSpPr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4768706" y="670415"/>
              <a:ext cx="2338080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4770747" y="1058961"/>
              <a:ext cx="2333999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4926960" y="2324289"/>
            <a:ext cx="2338080" cy="819433"/>
            <a:chOff x="4768706" y="670415"/>
            <a:chExt cx="2338080" cy="819433"/>
          </a:xfrm>
        </p:grpSpPr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4768706" y="670415"/>
              <a:ext cx="2338080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出自【趣你的PPT】(微信:qunideppt)：最优质的PPT资源库"/>
            <p:cNvSpPr txBox="1"/>
            <p:nvPr/>
          </p:nvSpPr>
          <p:spPr>
            <a:xfrm>
              <a:off x="4770747" y="1058961"/>
              <a:ext cx="2333999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7657901" y="2324289"/>
            <a:ext cx="2338080" cy="819433"/>
            <a:chOff x="4768706" y="670415"/>
            <a:chExt cx="2338080" cy="819433"/>
          </a:xfrm>
        </p:grpSpPr>
        <p:sp>
          <p:nvSpPr>
            <p:cNvPr id="21" name="出自【趣你的PPT】(微信:qunideppt)：最优质的PPT资源库"/>
            <p:cNvSpPr txBox="1"/>
            <p:nvPr/>
          </p:nvSpPr>
          <p:spPr>
            <a:xfrm>
              <a:off x="4768706" y="670415"/>
              <a:ext cx="2338080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4770747" y="1058961"/>
              <a:ext cx="2333999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3" name="出自【趣你的PPT】(微信:qunideppt)：最优质的PPT资源库"/>
          <p:cNvSpPr txBox="1"/>
          <p:nvPr/>
        </p:nvSpPr>
        <p:spPr>
          <a:xfrm>
            <a:off x="2196020" y="5017794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2198061" y="540634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4926960" y="5017794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4929001" y="540634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7657901" y="5017794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7659942" y="540634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9" name="Group 28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30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研究成果与运用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26415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3297347" y="1667502"/>
            <a:ext cx="1678866" cy="3522998"/>
            <a:chOff x="3122439" y="1770361"/>
            <a:chExt cx="1819070" cy="3817207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 flipV="1">
              <a:off x="3122439" y="3678965"/>
              <a:ext cx="1819070" cy="1908603"/>
            </a:xfrm>
            <a:custGeom>
              <a:avLst/>
              <a:gdLst>
                <a:gd name="connsiteX0" fmla="*/ 0 w 3272780"/>
                <a:gd name="connsiteY0" fmla="*/ 3433863 h 3433863"/>
                <a:gd name="connsiteX1" fmla="*/ 989044 w 3272780"/>
                <a:gd name="connsiteY1" fmla="*/ 3433863 h 3433863"/>
                <a:gd name="connsiteX2" fmla="*/ 3272780 w 3272780"/>
                <a:gd name="connsiteY2" fmla="*/ 0 h 3433863"/>
                <a:gd name="connsiteX3" fmla="*/ 2283736 w 3272780"/>
                <a:gd name="connsiteY3" fmla="*/ 0 h 343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0" h="3433863">
                  <a:moveTo>
                    <a:pt x="0" y="3433863"/>
                  </a:moveTo>
                  <a:lnTo>
                    <a:pt x="989044" y="3433863"/>
                  </a:lnTo>
                  <a:lnTo>
                    <a:pt x="3272780" y="0"/>
                  </a:lnTo>
                  <a:lnTo>
                    <a:pt x="2283736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出自【趣你的PPT】(微信:qunideppt)：最优质的PPT资源库"/>
            <p:cNvSpPr/>
            <p:nvPr/>
          </p:nvSpPr>
          <p:spPr>
            <a:xfrm>
              <a:off x="3122439" y="1770361"/>
              <a:ext cx="1819070" cy="1908603"/>
            </a:xfrm>
            <a:custGeom>
              <a:avLst/>
              <a:gdLst>
                <a:gd name="connsiteX0" fmla="*/ 0 w 3272780"/>
                <a:gd name="connsiteY0" fmla="*/ 3433863 h 3433863"/>
                <a:gd name="connsiteX1" fmla="*/ 989044 w 3272780"/>
                <a:gd name="connsiteY1" fmla="*/ 3433863 h 3433863"/>
                <a:gd name="connsiteX2" fmla="*/ 3272780 w 3272780"/>
                <a:gd name="connsiteY2" fmla="*/ 0 h 3433863"/>
                <a:gd name="connsiteX3" fmla="*/ 2283736 w 3272780"/>
                <a:gd name="connsiteY3" fmla="*/ 0 h 343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0" h="3433863">
                  <a:moveTo>
                    <a:pt x="0" y="3433863"/>
                  </a:moveTo>
                  <a:lnTo>
                    <a:pt x="989044" y="3433863"/>
                  </a:lnTo>
                  <a:lnTo>
                    <a:pt x="3272780" y="0"/>
                  </a:lnTo>
                  <a:lnTo>
                    <a:pt x="2283736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7215787" y="1667501"/>
            <a:ext cx="1678867" cy="3522999"/>
            <a:chOff x="7660639" y="1770361"/>
            <a:chExt cx="1819071" cy="3817208"/>
          </a:xfrm>
        </p:grpSpPr>
        <p:sp>
          <p:nvSpPr>
            <p:cNvPr id="5" name="出自【趣你的PPT】(微信:qunideppt)：最优质的PPT资源库"/>
            <p:cNvSpPr/>
            <p:nvPr/>
          </p:nvSpPr>
          <p:spPr>
            <a:xfrm flipH="1" flipV="1">
              <a:off x="7660639" y="3678965"/>
              <a:ext cx="1819071" cy="190860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 flipH="1">
              <a:off x="7660639" y="1770361"/>
              <a:ext cx="1819071" cy="190860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出自【趣你的PPT】(微信:qunideppt)：最优质的PPT资源库"/>
          <p:cNvSpPr txBox="1"/>
          <p:nvPr/>
        </p:nvSpPr>
        <p:spPr>
          <a:xfrm>
            <a:off x="5147069" y="1966621"/>
            <a:ext cx="18978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/>
              <a:t>04</a:t>
            </a:r>
            <a:endParaRPr lang="zh-CN" altLang="en-US" sz="8000" b="1" dirty="0"/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3833314" y="3013502"/>
            <a:ext cx="45253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/>
              <a:t>离别感恩与致谢</a:t>
            </a:r>
          </a:p>
        </p:txBody>
      </p:sp>
      <p:cxnSp>
        <p:nvCxnSpPr>
          <p:cNvPr id="17" name="出自【趣你的PPT】(微信:qunideppt)：最优质的PPT资源库"/>
          <p:cNvCxnSpPr/>
          <p:nvPr/>
        </p:nvCxnSpPr>
        <p:spPr>
          <a:xfrm>
            <a:off x="4668520" y="3874979"/>
            <a:ext cx="285496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 txBox="1"/>
          <p:nvPr/>
        </p:nvSpPr>
        <p:spPr>
          <a:xfrm>
            <a:off x="4951299" y="3948261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4979592" y="4091657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4951299" y="4353577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4979592" y="4496973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6275501" y="4353577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6303794" y="4496973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6275501" y="3948261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6303794" y="4091657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4572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22" t="1944" r="28668" b="1944"/>
          <a:stretch>
            <a:fillRect/>
          </a:stretch>
        </p:blipFill>
        <p:spPr>
          <a:xfrm>
            <a:off x="2365314" y="1049695"/>
            <a:ext cx="2388637" cy="2304662"/>
          </a:xfrm>
          <a:custGeom>
            <a:avLst/>
            <a:gdLst>
              <a:gd name="connsiteX0" fmla="*/ 2388637 w 2388637"/>
              <a:gd name="connsiteY0" fmla="*/ 0 h 2304662"/>
              <a:gd name="connsiteX1" fmla="*/ 2388637 w 2388637"/>
              <a:gd name="connsiteY1" fmla="*/ 2304662 h 2304662"/>
              <a:gd name="connsiteX2" fmla="*/ 0 w 2388637"/>
              <a:gd name="connsiteY2" fmla="*/ 1728496 h 2304662"/>
              <a:gd name="connsiteX3" fmla="*/ 0 w 2388637"/>
              <a:gd name="connsiteY3" fmla="*/ 576165 h 2304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8637" h="2304662">
                <a:moveTo>
                  <a:pt x="2388637" y="0"/>
                </a:moveTo>
                <a:lnTo>
                  <a:pt x="2388637" y="2304662"/>
                </a:lnTo>
                <a:lnTo>
                  <a:pt x="0" y="1728496"/>
                </a:lnTo>
                <a:lnTo>
                  <a:pt x="0" y="576165"/>
                </a:lnTo>
                <a:close/>
              </a:path>
            </a:pathLst>
          </a:custGeom>
        </p:spPr>
      </p:pic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rcRect l="25072" t="6592" r="17820" b="2947"/>
          <a:stretch>
            <a:fillRect/>
          </a:stretch>
        </p:blipFill>
        <p:spPr>
          <a:xfrm>
            <a:off x="7870376" y="3522307"/>
            <a:ext cx="2388637" cy="2304662"/>
          </a:xfrm>
          <a:custGeom>
            <a:avLst/>
            <a:gdLst>
              <a:gd name="connsiteX0" fmla="*/ 0 w 2388637"/>
              <a:gd name="connsiteY0" fmla="*/ 0 h 2304662"/>
              <a:gd name="connsiteX1" fmla="*/ 2388637 w 2388637"/>
              <a:gd name="connsiteY1" fmla="*/ 576165 h 2304662"/>
              <a:gd name="connsiteX2" fmla="*/ 2388637 w 2388637"/>
              <a:gd name="connsiteY2" fmla="*/ 1728496 h 2304662"/>
              <a:gd name="connsiteX3" fmla="*/ 0 w 2388637"/>
              <a:gd name="connsiteY3" fmla="*/ 2304662 h 2304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8637" h="2304662">
                <a:moveTo>
                  <a:pt x="0" y="0"/>
                </a:moveTo>
                <a:lnTo>
                  <a:pt x="2388637" y="576165"/>
                </a:lnTo>
                <a:lnTo>
                  <a:pt x="2388637" y="1728496"/>
                </a:lnTo>
                <a:lnTo>
                  <a:pt x="0" y="2304662"/>
                </a:lnTo>
                <a:close/>
              </a:path>
            </a:pathLst>
          </a:custGeom>
        </p:spPr>
      </p:pic>
      <p:sp>
        <p:nvSpPr>
          <p:cNvPr id="4" name="出自【趣你的PPT】(微信:qunideppt)：最优质的PPT资源库"/>
          <p:cNvSpPr/>
          <p:nvPr/>
        </p:nvSpPr>
        <p:spPr>
          <a:xfrm rot="16200000" flipV="1">
            <a:off x="4795936" y="1007707"/>
            <a:ext cx="2304662" cy="2388637"/>
          </a:xfrm>
          <a:prstGeom prst="trapezoi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16200000">
            <a:off x="5523724" y="3480319"/>
            <a:ext cx="2304662" cy="2388637"/>
          </a:xfrm>
          <a:prstGeom prst="trapezoi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5685797" y="4116087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6018068" y="4546851"/>
            <a:ext cx="1710178" cy="10772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779228" y="1480183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111499" y="1910947"/>
            <a:ext cx="1710178" cy="10772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2" name="Group 11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13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离别感恩与致谢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74301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1703683" y="2559324"/>
            <a:ext cx="2230017" cy="28365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4980992" y="2559324"/>
            <a:ext cx="2230017" cy="28365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8204269" y="2559324"/>
            <a:ext cx="2230017" cy="28365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1649652" y="3699714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2121432" y="4096568"/>
            <a:ext cx="1394520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872929" y="3699714"/>
            <a:ext cx="2338080" cy="1150137"/>
            <a:chOff x="1231754" y="3794236"/>
            <a:chExt cx="2338080" cy="1150137"/>
          </a:xfrm>
        </p:grpSpPr>
        <p:sp>
          <p:nvSpPr>
            <p:cNvPr id="8" name="出自【趣你的PPT】(微信:qunideppt)：最优质的PPT资源库"/>
            <p:cNvSpPr txBox="1"/>
            <p:nvPr/>
          </p:nvSpPr>
          <p:spPr>
            <a:xfrm>
              <a:off x="1231754" y="3794236"/>
              <a:ext cx="2338080" cy="33752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1703534" y="4191090"/>
              <a:ext cx="1394520" cy="753283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8150237" y="3699714"/>
            <a:ext cx="2338080" cy="1150137"/>
            <a:chOff x="1231754" y="3794236"/>
            <a:chExt cx="2338080" cy="1150137"/>
          </a:xfrm>
        </p:grpSpPr>
        <p:sp>
          <p:nvSpPr>
            <p:cNvPr id="11" name="出自【趣你的PPT】(微信:qunideppt)：最优质的PPT资源库"/>
            <p:cNvSpPr txBox="1"/>
            <p:nvPr/>
          </p:nvSpPr>
          <p:spPr>
            <a:xfrm>
              <a:off x="1231754" y="3794236"/>
              <a:ext cx="2338080" cy="33752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出自【趣你的PPT】(微信:qunideppt)：最优质的PPT资源库"/>
            <p:cNvSpPr txBox="1"/>
            <p:nvPr/>
          </p:nvSpPr>
          <p:spPr>
            <a:xfrm>
              <a:off x="1703534" y="4191090"/>
              <a:ext cx="1394520" cy="753283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13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rcRect l="26210" t="12875" r="16973" b="12874"/>
          <a:stretch>
            <a:fillRect/>
          </a:stretch>
        </p:blipFill>
        <p:spPr>
          <a:xfrm>
            <a:off x="1843643" y="1462170"/>
            <a:ext cx="1950098" cy="1950098"/>
          </a:xfrm>
          <a:custGeom>
            <a:avLst/>
            <a:gdLst>
              <a:gd name="connsiteX0" fmla="*/ 975049 w 1950098"/>
              <a:gd name="connsiteY0" fmla="*/ 0 h 1950098"/>
              <a:gd name="connsiteX1" fmla="*/ 1950098 w 1950098"/>
              <a:gd name="connsiteY1" fmla="*/ 975049 h 1950098"/>
              <a:gd name="connsiteX2" fmla="*/ 975049 w 1950098"/>
              <a:gd name="connsiteY2" fmla="*/ 1950098 h 1950098"/>
              <a:gd name="connsiteX3" fmla="*/ 0 w 1950098"/>
              <a:gd name="connsiteY3" fmla="*/ 975049 h 1950098"/>
              <a:gd name="connsiteX4" fmla="*/ 975049 w 1950098"/>
              <a:gd name="connsiteY4" fmla="*/ 0 h 195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0098" h="1950098">
                <a:moveTo>
                  <a:pt x="975049" y="0"/>
                </a:moveTo>
                <a:cubicBezTo>
                  <a:pt x="1513554" y="0"/>
                  <a:pt x="1950098" y="436544"/>
                  <a:pt x="1950098" y="975049"/>
                </a:cubicBezTo>
                <a:cubicBezTo>
                  <a:pt x="1950098" y="1513554"/>
                  <a:pt x="1513554" y="1950098"/>
                  <a:pt x="975049" y="1950098"/>
                </a:cubicBezTo>
                <a:cubicBezTo>
                  <a:pt x="436544" y="1950098"/>
                  <a:pt x="0" y="1513554"/>
                  <a:pt x="0" y="975049"/>
                </a:cubicBezTo>
                <a:cubicBezTo>
                  <a:pt x="0" y="436544"/>
                  <a:pt x="436544" y="0"/>
                  <a:pt x="975049" y="0"/>
                </a:cubicBezTo>
                <a:close/>
              </a:path>
            </a:pathLst>
          </a:custGeom>
        </p:spPr>
      </p:pic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rcRect l="17460" t="7339" r="27906" b="18514"/>
          <a:stretch>
            <a:fillRect/>
          </a:stretch>
        </p:blipFill>
        <p:spPr>
          <a:xfrm>
            <a:off x="8344229" y="1462170"/>
            <a:ext cx="1950098" cy="1950098"/>
          </a:xfrm>
          <a:custGeom>
            <a:avLst/>
            <a:gdLst>
              <a:gd name="connsiteX0" fmla="*/ 975049 w 1950098"/>
              <a:gd name="connsiteY0" fmla="*/ 0 h 1950098"/>
              <a:gd name="connsiteX1" fmla="*/ 1950098 w 1950098"/>
              <a:gd name="connsiteY1" fmla="*/ 975049 h 1950098"/>
              <a:gd name="connsiteX2" fmla="*/ 975049 w 1950098"/>
              <a:gd name="connsiteY2" fmla="*/ 1950098 h 1950098"/>
              <a:gd name="connsiteX3" fmla="*/ 0 w 1950098"/>
              <a:gd name="connsiteY3" fmla="*/ 975049 h 1950098"/>
              <a:gd name="connsiteX4" fmla="*/ 975049 w 1950098"/>
              <a:gd name="connsiteY4" fmla="*/ 0 h 195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0098" h="1950098">
                <a:moveTo>
                  <a:pt x="975049" y="0"/>
                </a:moveTo>
                <a:cubicBezTo>
                  <a:pt x="1513554" y="0"/>
                  <a:pt x="1950098" y="436544"/>
                  <a:pt x="1950098" y="975049"/>
                </a:cubicBezTo>
                <a:cubicBezTo>
                  <a:pt x="1950098" y="1513554"/>
                  <a:pt x="1513554" y="1950098"/>
                  <a:pt x="975049" y="1950098"/>
                </a:cubicBezTo>
                <a:cubicBezTo>
                  <a:pt x="436544" y="1950098"/>
                  <a:pt x="0" y="1513554"/>
                  <a:pt x="0" y="975049"/>
                </a:cubicBezTo>
                <a:cubicBezTo>
                  <a:pt x="0" y="436544"/>
                  <a:pt x="436544" y="0"/>
                  <a:pt x="975049" y="0"/>
                </a:cubicBezTo>
                <a:close/>
              </a:path>
            </a:pathLst>
          </a:custGeom>
        </p:spPr>
      </p:pic>
      <p:pic>
        <p:nvPicPr>
          <p:cNvPr id="15" name="出自【趣你的PPT】(微信:qunideppt)：最优质的PPT资源库"/>
          <p:cNvPicPr>
            <a:picLocks noChangeAspect="1"/>
          </p:cNvPicPr>
          <p:nvPr/>
        </p:nvPicPr>
        <p:blipFill>
          <a:blip r:embed="rId5"/>
          <a:srcRect l="32823" t="13107" r="15124"/>
          <a:stretch>
            <a:fillRect/>
          </a:stretch>
        </p:blipFill>
        <p:spPr>
          <a:xfrm>
            <a:off x="5120952" y="1462170"/>
            <a:ext cx="1950098" cy="1905676"/>
          </a:xfrm>
          <a:custGeom>
            <a:avLst/>
            <a:gdLst>
              <a:gd name="connsiteX0" fmla="*/ 975049 w 1950098"/>
              <a:gd name="connsiteY0" fmla="*/ 0 h 1905676"/>
              <a:gd name="connsiteX1" fmla="*/ 1950098 w 1950098"/>
              <a:gd name="connsiteY1" fmla="*/ 975049 h 1905676"/>
              <a:gd name="connsiteX2" fmla="*/ 1354582 w 1950098"/>
              <a:gd name="connsiteY2" fmla="*/ 1873474 h 1905676"/>
              <a:gd name="connsiteX3" fmla="*/ 1266600 w 1950098"/>
              <a:gd name="connsiteY3" fmla="*/ 1905676 h 1905676"/>
              <a:gd name="connsiteX4" fmla="*/ 683499 w 1950098"/>
              <a:gd name="connsiteY4" fmla="*/ 1905676 h 1905676"/>
              <a:gd name="connsiteX5" fmla="*/ 595516 w 1950098"/>
              <a:gd name="connsiteY5" fmla="*/ 1873474 h 1905676"/>
              <a:gd name="connsiteX6" fmla="*/ 0 w 1950098"/>
              <a:gd name="connsiteY6" fmla="*/ 975049 h 1905676"/>
              <a:gd name="connsiteX7" fmla="*/ 975049 w 1950098"/>
              <a:gd name="connsiteY7" fmla="*/ 0 h 1905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50098" h="1905676">
                <a:moveTo>
                  <a:pt x="975049" y="0"/>
                </a:moveTo>
                <a:cubicBezTo>
                  <a:pt x="1513554" y="0"/>
                  <a:pt x="1950098" y="436544"/>
                  <a:pt x="1950098" y="975049"/>
                </a:cubicBezTo>
                <a:cubicBezTo>
                  <a:pt x="1950098" y="1378928"/>
                  <a:pt x="1704542" y="1725454"/>
                  <a:pt x="1354582" y="1873474"/>
                </a:cubicBezTo>
                <a:lnTo>
                  <a:pt x="1266600" y="1905676"/>
                </a:lnTo>
                <a:lnTo>
                  <a:pt x="683499" y="1905676"/>
                </a:lnTo>
                <a:lnTo>
                  <a:pt x="595516" y="1873474"/>
                </a:lnTo>
                <a:cubicBezTo>
                  <a:pt x="245556" y="1725454"/>
                  <a:pt x="0" y="1378928"/>
                  <a:pt x="0" y="975049"/>
                </a:cubicBezTo>
                <a:cubicBezTo>
                  <a:pt x="0" y="436544"/>
                  <a:pt x="436544" y="0"/>
                  <a:pt x="975049" y="0"/>
                </a:cubicBezTo>
                <a:close/>
              </a:path>
            </a:pathLst>
          </a:custGeom>
        </p:spPr>
      </p:pic>
      <p:grpSp>
        <p:nvGrpSpPr>
          <p:cNvPr id="16" name="Group 15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17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离别感恩与致谢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00739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3" t="9439" r="24757" b="7053"/>
          <a:stretch>
            <a:fillRect/>
          </a:stretch>
        </p:blipFill>
        <p:spPr>
          <a:xfrm>
            <a:off x="4407159" y="3092167"/>
            <a:ext cx="1847462" cy="1632857"/>
          </a:xfrm>
          <a:custGeom>
            <a:avLst/>
            <a:gdLst>
              <a:gd name="connsiteX0" fmla="*/ 408214 w 1847462"/>
              <a:gd name="connsiteY0" fmla="*/ 0 h 1632857"/>
              <a:gd name="connsiteX1" fmla="*/ 1439248 w 1847462"/>
              <a:gd name="connsiteY1" fmla="*/ 0 h 1632857"/>
              <a:gd name="connsiteX2" fmla="*/ 1847462 w 1847462"/>
              <a:gd name="connsiteY2" fmla="*/ 816429 h 1632857"/>
              <a:gd name="connsiteX3" fmla="*/ 1439248 w 1847462"/>
              <a:gd name="connsiteY3" fmla="*/ 1632857 h 1632857"/>
              <a:gd name="connsiteX4" fmla="*/ 408214 w 1847462"/>
              <a:gd name="connsiteY4" fmla="*/ 1632857 h 1632857"/>
              <a:gd name="connsiteX5" fmla="*/ 0 w 1847462"/>
              <a:gd name="connsiteY5" fmla="*/ 816429 h 163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7462" h="1632857">
                <a:moveTo>
                  <a:pt x="408214" y="0"/>
                </a:moveTo>
                <a:lnTo>
                  <a:pt x="1439248" y="0"/>
                </a:lnTo>
                <a:lnTo>
                  <a:pt x="1847462" y="816429"/>
                </a:lnTo>
                <a:lnTo>
                  <a:pt x="1439248" y="1632857"/>
                </a:lnTo>
                <a:lnTo>
                  <a:pt x="408214" y="1632857"/>
                </a:lnTo>
                <a:lnTo>
                  <a:pt x="0" y="816429"/>
                </a:lnTo>
                <a:close/>
              </a:path>
            </a:pathLst>
          </a:custGeom>
        </p:spPr>
      </p:pic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20" t="12553" r="4395" b="6263"/>
          <a:stretch>
            <a:fillRect/>
          </a:stretch>
        </p:blipFill>
        <p:spPr>
          <a:xfrm>
            <a:off x="5909395" y="2149777"/>
            <a:ext cx="1847462" cy="1632857"/>
          </a:xfrm>
          <a:custGeom>
            <a:avLst/>
            <a:gdLst>
              <a:gd name="connsiteX0" fmla="*/ 408214 w 1847462"/>
              <a:gd name="connsiteY0" fmla="*/ 0 h 1632857"/>
              <a:gd name="connsiteX1" fmla="*/ 1439248 w 1847462"/>
              <a:gd name="connsiteY1" fmla="*/ 0 h 1632857"/>
              <a:gd name="connsiteX2" fmla="*/ 1847462 w 1847462"/>
              <a:gd name="connsiteY2" fmla="*/ 816429 h 1632857"/>
              <a:gd name="connsiteX3" fmla="*/ 1439248 w 1847462"/>
              <a:gd name="connsiteY3" fmla="*/ 1632857 h 1632857"/>
              <a:gd name="connsiteX4" fmla="*/ 408214 w 1847462"/>
              <a:gd name="connsiteY4" fmla="*/ 1632857 h 1632857"/>
              <a:gd name="connsiteX5" fmla="*/ 0 w 1847462"/>
              <a:gd name="connsiteY5" fmla="*/ 816429 h 163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7462" h="1632857">
                <a:moveTo>
                  <a:pt x="408214" y="0"/>
                </a:moveTo>
                <a:lnTo>
                  <a:pt x="1439248" y="0"/>
                </a:lnTo>
                <a:lnTo>
                  <a:pt x="1847462" y="816429"/>
                </a:lnTo>
                <a:lnTo>
                  <a:pt x="1439248" y="1632857"/>
                </a:lnTo>
                <a:lnTo>
                  <a:pt x="408214" y="1632857"/>
                </a:lnTo>
                <a:lnTo>
                  <a:pt x="0" y="816429"/>
                </a:lnTo>
                <a:close/>
              </a:path>
            </a:pathLst>
          </a:custGeom>
        </p:spPr>
      </p:pic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39" t="14396" b="7171"/>
          <a:stretch>
            <a:fillRect/>
          </a:stretch>
        </p:blipFill>
        <p:spPr>
          <a:xfrm>
            <a:off x="5928057" y="3885275"/>
            <a:ext cx="1847462" cy="1632857"/>
          </a:xfrm>
          <a:custGeom>
            <a:avLst/>
            <a:gdLst>
              <a:gd name="connsiteX0" fmla="*/ 408214 w 1847462"/>
              <a:gd name="connsiteY0" fmla="*/ 0 h 1632857"/>
              <a:gd name="connsiteX1" fmla="*/ 1439248 w 1847462"/>
              <a:gd name="connsiteY1" fmla="*/ 0 h 1632857"/>
              <a:gd name="connsiteX2" fmla="*/ 1847462 w 1847462"/>
              <a:gd name="connsiteY2" fmla="*/ 816429 h 1632857"/>
              <a:gd name="connsiteX3" fmla="*/ 1439248 w 1847462"/>
              <a:gd name="connsiteY3" fmla="*/ 1632857 h 1632857"/>
              <a:gd name="connsiteX4" fmla="*/ 408214 w 1847462"/>
              <a:gd name="connsiteY4" fmla="*/ 1632857 h 1632857"/>
              <a:gd name="connsiteX5" fmla="*/ 0 w 1847462"/>
              <a:gd name="connsiteY5" fmla="*/ 816429 h 163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7462" h="1632857">
                <a:moveTo>
                  <a:pt x="408214" y="0"/>
                </a:moveTo>
                <a:lnTo>
                  <a:pt x="1439248" y="0"/>
                </a:lnTo>
                <a:lnTo>
                  <a:pt x="1847462" y="816429"/>
                </a:lnTo>
                <a:lnTo>
                  <a:pt x="1439248" y="1632857"/>
                </a:lnTo>
                <a:lnTo>
                  <a:pt x="408214" y="1632857"/>
                </a:lnTo>
                <a:lnTo>
                  <a:pt x="0" y="816429"/>
                </a:lnTo>
                <a:close/>
              </a:path>
            </a:pathLst>
          </a:custGeom>
        </p:spPr>
      </p:pic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23" t="15328" b="8567"/>
          <a:stretch>
            <a:fillRect/>
          </a:stretch>
        </p:blipFill>
        <p:spPr>
          <a:xfrm>
            <a:off x="4407160" y="1339871"/>
            <a:ext cx="1782181" cy="1632857"/>
          </a:xfrm>
          <a:custGeom>
            <a:avLst/>
            <a:gdLst>
              <a:gd name="connsiteX0" fmla="*/ 408214 w 1782181"/>
              <a:gd name="connsiteY0" fmla="*/ 0 h 1632857"/>
              <a:gd name="connsiteX1" fmla="*/ 1439248 w 1782181"/>
              <a:gd name="connsiteY1" fmla="*/ 0 h 1632857"/>
              <a:gd name="connsiteX2" fmla="*/ 1782181 w 1782181"/>
              <a:gd name="connsiteY2" fmla="*/ 685867 h 1632857"/>
              <a:gd name="connsiteX3" fmla="*/ 1782181 w 1782181"/>
              <a:gd name="connsiteY3" fmla="*/ 946991 h 1632857"/>
              <a:gd name="connsiteX4" fmla="*/ 1439248 w 1782181"/>
              <a:gd name="connsiteY4" fmla="*/ 1632857 h 1632857"/>
              <a:gd name="connsiteX5" fmla="*/ 408214 w 1782181"/>
              <a:gd name="connsiteY5" fmla="*/ 1632857 h 1632857"/>
              <a:gd name="connsiteX6" fmla="*/ 0 w 1782181"/>
              <a:gd name="connsiteY6" fmla="*/ 816429 h 163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181" h="1632857">
                <a:moveTo>
                  <a:pt x="408214" y="0"/>
                </a:moveTo>
                <a:lnTo>
                  <a:pt x="1439248" y="0"/>
                </a:lnTo>
                <a:lnTo>
                  <a:pt x="1782181" y="685867"/>
                </a:lnTo>
                <a:lnTo>
                  <a:pt x="1782181" y="946991"/>
                </a:lnTo>
                <a:lnTo>
                  <a:pt x="1439248" y="1632857"/>
                </a:lnTo>
                <a:lnTo>
                  <a:pt x="408214" y="1632857"/>
                </a:lnTo>
                <a:lnTo>
                  <a:pt x="0" y="816429"/>
                </a:lnTo>
                <a:close/>
              </a:path>
            </a:pathLst>
          </a:custGeom>
        </p:spPr>
      </p:pic>
      <p:sp>
        <p:nvSpPr>
          <p:cNvPr id="6" name="出自【趣你的PPT】(微信:qunideppt)：最优质的PPT资源库"/>
          <p:cNvSpPr txBox="1"/>
          <p:nvPr/>
        </p:nvSpPr>
        <p:spPr>
          <a:xfrm>
            <a:off x="2478473" y="3561480"/>
            <a:ext cx="1596783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1741257" y="3891553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2456606" y="1798028"/>
            <a:ext cx="1596783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1719390" y="2128101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8107550" y="4386304"/>
            <a:ext cx="1596783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8107550" y="4716377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8107550" y="2622852"/>
            <a:ext cx="159678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8107550" y="2952925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" name="Group 13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离别感恩与致谢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419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1" t="9364" r="8621" b="9364"/>
          <a:stretch>
            <a:fillRect/>
          </a:stretch>
        </p:blipFill>
        <p:spPr>
          <a:xfrm>
            <a:off x="7477760" y="1493520"/>
            <a:ext cx="2956560" cy="1935628"/>
          </a:xfrm>
          <a:custGeom>
            <a:avLst/>
            <a:gdLst>
              <a:gd name="connsiteX0" fmla="*/ 0 w 2956560"/>
              <a:gd name="connsiteY0" fmla="*/ 0 h 1935628"/>
              <a:gd name="connsiteX1" fmla="*/ 2956560 w 2956560"/>
              <a:gd name="connsiteY1" fmla="*/ 0 h 1935628"/>
              <a:gd name="connsiteX2" fmla="*/ 2956560 w 2956560"/>
              <a:gd name="connsiteY2" fmla="*/ 1935628 h 1935628"/>
              <a:gd name="connsiteX3" fmla="*/ 0 w 2956560"/>
              <a:gd name="connsiteY3" fmla="*/ 1935628 h 193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6560" h="1935628">
                <a:moveTo>
                  <a:pt x="0" y="0"/>
                </a:moveTo>
                <a:lnTo>
                  <a:pt x="2956560" y="0"/>
                </a:lnTo>
                <a:lnTo>
                  <a:pt x="2956560" y="1935628"/>
                </a:lnTo>
                <a:lnTo>
                  <a:pt x="0" y="1935628"/>
                </a:lnTo>
                <a:close/>
              </a:path>
            </a:pathLst>
          </a:custGeom>
        </p:spPr>
      </p:pic>
      <p:pic>
        <p:nvPicPr>
          <p:cNvPr id="26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7" t="5392" r="12489" b="5775"/>
          <a:stretch>
            <a:fillRect/>
          </a:stretch>
        </p:blipFill>
        <p:spPr>
          <a:xfrm>
            <a:off x="1564640" y="1493520"/>
            <a:ext cx="2956560" cy="1940560"/>
          </a:xfrm>
          <a:custGeom>
            <a:avLst/>
            <a:gdLst>
              <a:gd name="connsiteX0" fmla="*/ 0 w 2956560"/>
              <a:gd name="connsiteY0" fmla="*/ 0 h 1940560"/>
              <a:gd name="connsiteX1" fmla="*/ 2956560 w 2956560"/>
              <a:gd name="connsiteY1" fmla="*/ 0 h 1940560"/>
              <a:gd name="connsiteX2" fmla="*/ 2956560 w 2956560"/>
              <a:gd name="connsiteY2" fmla="*/ 1940560 h 1940560"/>
              <a:gd name="connsiteX3" fmla="*/ 0 w 2956560"/>
              <a:gd name="connsiteY3" fmla="*/ 1940560 h 194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6560" h="1940560">
                <a:moveTo>
                  <a:pt x="0" y="0"/>
                </a:moveTo>
                <a:lnTo>
                  <a:pt x="2956560" y="0"/>
                </a:lnTo>
                <a:lnTo>
                  <a:pt x="2956560" y="1940560"/>
                </a:lnTo>
                <a:lnTo>
                  <a:pt x="0" y="1940560"/>
                </a:lnTo>
                <a:close/>
              </a:path>
            </a:pathLst>
          </a:custGeom>
        </p:spPr>
      </p:pic>
      <p:pic>
        <p:nvPicPr>
          <p:cNvPr id="24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5" t="6856" r="13118" b="6856"/>
          <a:stretch>
            <a:fillRect/>
          </a:stretch>
        </p:blipFill>
        <p:spPr>
          <a:xfrm>
            <a:off x="4521200" y="3434080"/>
            <a:ext cx="2956560" cy="1940560"/>
          </a:xfrm>
          <a:custGeom>
            <a:avLst/>
            <a:gdLst>
              <a:gd name="connsiteX0" fmla="*/ 0 w 2956560"/>
              <a:gd name="connsiteY0" fmla="*/ 0 h 1940560"/>
              <a:gd name="connsiteX1" fmla="*/ 2956560 w 2956560"/>
              <a:gd name="connsiteY1" fmla="*/ 0 h 1940560"/>
              <a:gd name="connsiteX2" fmla="*/ 2956560 w 2956560"/>
              <a:gd name="connsiteY2" fmla="*/ 1940560 h 1940560"/>
              <a:gd name="connsiteX3" fmla="*/ 0 w 2956560"/>
              <a:gd name="connsiteY3" fmla="*/ 1940560 h 194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6560" h="1940560">
                <a:moveTo>
                  <a:pt x="0" y="0"/>
                </a:moveTo>
                <a:lnTo>
                  <a:pt x="2956560" y="0"/>
                </a:lnTo>
                <a:lnTo>
                  <a:pt x="2956560" y="1940560"/>
                </a:lnTo>
                <a:lnTo>
                  <a:pt x="0" y="1940560"/>
                </a:lnTo>
                <a:close/>
              </a:path>
            </a:pathLst>
          </a:custGeom>
        </p:spPr>
      </p:pic>
      <p:sp>
        <p:nvSpPr>
          <p:cNvPr id="3" name="出自【趣你的PPT】(微信:qunideppt)：最优质的PPT资源库"/>
          <p:cNvSpPr/>
          <p:nvPr/>
        </p:nvSpPr>
        <p:spPr>
          <a:xfrm>
            <a:off x="1564640" y="3434080"/>
            <a:ext cx="2956560" cy="1940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4521200" y="1493520"/>
            <a:ext cx="2956560" cy="194056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7477760" y="3434080"/>
            <a:ext cx="2956560" cy="1940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1757680" y="3556000"/>
            <a:ext cx="629920" cy="62992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1836420" y="3616522"/>
            <a:ext cx="472440" cy="4072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7670800" y="3556000"/>
            <a:ext cx="629920" cy="62992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7749540" y="3616522"/>
            <a:ext cx="472440" cy="4072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flipH="1" flipV="1">
            <a:off x="4744720" y="2611120"/>
            <a:ext cx="629920" cy="62992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flipH="1" flipV="1">
            <a:off x="4823460" y="2773242"/>
            <a:ext cx="472440" cy="4072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1757680" y="4307840"/>
            <a:ext cx="2333999" cy="816752"/>
            <a:chOff x="8606921" y="3125655"/>
            <a:chExt cx="2333999" cy="816752"/>
          </a:xfrm>
        </p:grpSpPr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8606921" y="3125655"/>
              <a:ext cx="1934561" cy="33752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2000" b="1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8606921" y="3447656"/>
              <a:ext cx="2333999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4744720" y="1601328"/>
            <a:ext cx="2333999" cy="816752"/>
            <a:chOff x="8606921" y="3125655"/>
            <a:chExt cx="2333999" cy="816752"/>
          </a:xfrm>
        </p:grpSpPr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8606921" y="3125655"/>
              <a:ext cx="1934561" cy="33752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2000" b="1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出自【趣你的PPT】(微信:qunideppt)：最优质的PPT资源库"/>
            <p:cNvSpPr txBox="1"/>
            <p:nvPr/>
          </p:nvSpPr>
          <p:spPr>
            <a:xfrm>
              <a:off x="8606921" y="3447656"/>
              <a:ext cx="2333999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7670800" y="4287520"/>
            <a:ext cx="2333999" cy="816752"/>
            <a:chOff x="8606921" y="3125655"/>
            <a:chExt cx="2333999" cy="816752"/>
          </a:xfrm>
        </p:grpSpPr>
        <p:sp>
          <p:nvSpPr>
            <p:cNvPr id="21" name="出自【趣你的PPT】(微信:qunideppt)：最优质的PPT资源库"/>
            <p:cNvSpPr txBox="1"/>
            <p:nvPr/>
          </p:nvSpPr>
          <p:spPr>
            <a:xfrm>
              <a:off x="8606921" y="3125655"/>
              <a:ext cx="1934561" cy="33752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2000" b="1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8606921" y="3447656"/>
              <a:ext cx="2333999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Group 28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30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离别感恩与致谢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79681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3145"/>
            <a:ext cx="6400800" cy="3825077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/>
          <p:nvPr/>
        </p:nvSpPr>
        <p:spPr>
          <a:xfrm>
            <a:off x="6400800" y="1623145"/>
            <a:ext cx="5791200" cy="38250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6771357" y="3091411"/>
            <a:ext cx="3896643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6771357" y="2645853"/>
            <a:ext cx="20948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单击编辑标题</a:t>
            </a:r>
          </a:p>
        </p:txBody>
      </p:sp>
      <p:grpSp>
        <p:nvGrpSpPr>
          <p:cNvPr id="6" name="Group 5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离别感恩与致谢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56880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出自【趣你的PPT】(微信:qunideppt)：最优质的PPT资源库"/>
          <p:cNvSpPr txBox="1"/>
          <p:nvPr/>
        </p:nvSpPr>
        <p:spPr>
          <a:xfrm>
            <a:off x="5540680" y="2369978"/>
            <a:ext cx="52714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感谢大家一路相伴</a:t>
            </a: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5704268" y="3252946"/>
            <a:ext cx="49443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rgbClr val="262626"/>
                </a:solidFill>
                <a:latin typeface="+mn-ea"/>
              </a:rPr>
              <a:t>Thanks for your accompany</a:t>
            </a: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5704268" y="3187190"/>
            <a:ext cx="4944302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出自【趣你的PPT】(微信:qunideppt)：最优质的PPT资源库"/>
          <p:cNvSpPr txBox="1"/>
          <p:nvPr/>
        </p:nvSpPr>
        <p:spPr>
          <a:xfrm>
            <a:off x="5704268" y="3591934"/>
            <a:ext cx="4944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/>
              <a:t>更多答辩作品请在稻壳儿搜索：哎呀</a:t>
            </a:r>
            <a:r>
              <a:rPr lang="en-US" altLang="zh-CN" sz="2000" dirty="0"/>
              <a:t>52</a:t>
            </a:r>
            <a:endParaRPr lang="zh-CN" altLang="en-US" sz="2000" dirty="0"/>
          </a:p>
        </p:txBody>
      </p: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6194861" y="4132739"/>
            <a:ext cx="442622" cy="442622"/>
            <a:chOff x="6437316" y="3132611"/>
            <a:chExt cx="479286" cy="479286"/>
          </a:xfrm>
        </p:grpSpPr>
        <p:sp>
          <p:nvSpPr>
            <p:cNvPr id="2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437316" y="3132611"/>
              <a:ext cx="479286" cy="479286"/>
            </a:xfrm>
            <a:prstGeom prst="ellipse">
              <a:avLst/>
            </a:prstGeom>
            <a:solidFill>
              <a:srgbClr val="299D9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39164" y="3218483"/>
              <a:ext cx="273592" cy="293563"/>
            </a:xfrm>
            <a:custGeom>
              <a:avLst/>
              <a:gdLst>
                <a:gd name="T0" fmla="*/ 137 w 137"/>
                <a:gd name="T1" fmla="*/ 147 h 147"/>
                <a:gd name="T2" fmla="*/ 0 w 137"/>
                <a:gd name="T3" fmla="*/ 147 h 147"/>
                <a:gd name="T4" fmla="*/ 0 w 137"/>
                <a:gd name="T5" fmla="*/ 141 h 147"/>
                <a:gd name="T6" fmla="*/ 7 w 137"/>
                <a:gd name="T7" fmla="*/ 114 h 147"/>
                <a:gd name="T8" fmla="*/ 15 w 137"/>
                <a:gd name="T9" fmla="*/ 105 h 147"/>
                <a:gd name="T10" fmla="*/ 41 w 137"/>
                <a:gd name="T11" fmla="*/ 91 h 147"/>
                <a:gd name="T12" fmla="*/ 50 w 137"/>
                <a:gd name="T13" fmla="*/ 80 h 147"/>
                <a:gd name="T14" fmla="*/ 56 w 137"/>
                <a:gd name="T15" fmla="*/ 75 h 147"/>
                <a:gd name="T16" fmla="*/ 49 w 137"/>
                <a:gd name="T17" fmla="*/ 63 h 147"/>
                <a:gd name="T18" fmla="*/ 48 w 137"/>
                <a:gd name="T19" fmla="*/ 63 h 147"/>
                <a:gd name="T20" fmla="*/ 47 w 137"/>
                <a:gd name="T21" fmla="*/ 61 h 147"/>
                <a:gd name="T22" fmla="*/ 45 w 137"/>
                <a:gd name="T23" fmla="*/ 56 h 147"/>
                <a:gd name="T24" fmla="*/ 44 w 137"/>
                <a:gd name="T25" fmla="*/ 44 h 147"/>
                <a:gd name="T26" fmla="*/ 49 w 137"/>
                <a:gd name="T27" fmla="*/ 16 h 147"/>
                <a:gd name="T28" fmla="*/ 82 w 137"/>
                <a:gd name="T29" fmla="*/ 12 h 147"/>
                <a:gd name="T30" fmla="*/ 88 w 137"/>
                <a:gd name="T31" fmla="*/ 16 h 147"/>
                <a:gd name="T32" fmla="*/ 90 w 137"/>
                <a:gd name="T33" fmla="*/ 18 h 147"/>
                <a:gd name="T34" fmla="*/ 93 w 137"/>
                <a:gd name="T35" fmla="*/ 46 h 147"/>
                <a:gd name="T36" fmla="*/ 92 w 137"/>
                <a:gd name="T37" fmla="*/ 58 h 147"/>
                <a:gd name="T38" fmla="*/ 90 w 137"/>
                <a:gd name="T39" fmla="*/ 63 h 147"/>
                <a:gd name="T40" fmla="*/ 82 w 137"/>
                <a:gd name="T41" fmla="*/ 75 h 147"/>
                <a:gd name="T42" fmla="*/ 86 w 137"/>
                <a:gd name="T43" fmla="*/ 80 h 147"/>
                <a:gd name="T44" fmla="*/ 97 w 137"/>
                <a:gd name="T45" fmla="*/ 91 h 147"/>
                <a:gd name="T46" fmla="*/ 122 w 137"/>
                <a:gd name="T47" fmla="*/ 105 h 147"/>
                <a:gd name="T48" fmla="*/ 130 w 137"/>
                <a:gd name="T49" fmla="*/ 114 h 147"/>
                <a:gd name="T50" fmla="*/ 137 w 137"/>
                <a:gd name="T51" fmla="*/ 141 h 147"/>
                <a:gd name="T52" fmla="*/ 137 w 137"/>
                <a:gd name="T53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7" h="147">
                  <a:moveTo>
                    <a:pt x="137" y="147"/>
                  </a:moveTo>
                  <a:cubicBezTo>
                    <a:pt x="0" y="147"/>
                    <a:pt x="0" y="147"/>
                    <a:pt x="0" y="147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5" y="110"/>
                    <a:pt x="15" y="105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41" y="91"/>
                    <a:pt x="49" y="81"/>
                    <a:pt x="50" y="80"/>
                  </a:cubicBezTo>
                  <a:cubicBezTo>
                    <a:pt x="51" y="79"/>
                    <a:pt x="59" y="79"/>
                    <a:pt x="56" y="75"/>
                  </a:cubicBezTo>
                  <a:cubicBezTo>
                    <a:pt x="53" y="72"/>
                    <a:pt x="50" y="68"/>
                    <a:pt x="49" y="63"/>
                  </a:cubicBezTo>
                  <a:cubicBezTo>
                    <a:pt x="49" y="63"/>
                    <a:pt x="48" y="63"/>
                    <a:pt x="48" y="63"/>
                  </a:cubicBezTo>
                  <a:cubicBezTo>
                    <a:pt x="48" y="62"/>
                    <a:pt x="48" y="61"/>
                    <a:pt x="47" y="61"/>
                  </a:cubicBezTo>
                  <a:cubicBezTo>
                    <a:pt x="47" y="61"/>
                    <a:pt x="46" y="62"/>
                    <a:pt x="45" y="56"/>
                  </a:cubicBezTo>
                  <a:cubicBezTo>
                    <a:pt x="45" y="56"/>
                    <a:pt x="35" y="44"/>
                    <a:pt x="44" y="44"/>
                  </a:cubicBezTo>
                  <a:cubicBezTo>
                    <a:pt x="44" y="44"/>
                    <a:pt x="36" y="28"/>
                    <a:pt x="49" y="16"/>
                  </a:cubicBezTo>
                  <a:cubicBezTo>
                    <a:pt x="49" y="16"/>
                    <a:pt x="64" y="0"/>
                    <a:pt x="82" y="12"/>
                  </a:cubicBezTo>
                  <a:cubicBezTo>
                    <a:pt x="82" y="12"/>
                    <a:pt x="85" y="13"/>
                    <a:pt x="88" y="16"/>
                  </a:cubicBezTo>
                  <a:cubicBezTo>
                    <a:pt x="89" y="17"/>
                    <a:pt x="90" y="18"/>
                    <a:pt x="90" y="18"/>
                  </a:cubicBezTo>
                  <a:cubicBezTo>
                    <a:pt x="102" y="30"/>
                    <a:pt x="93" y="46"/>
                    <a:pt x="93" y="46"/>
                  </a:cubicBezTo>
                  <a:cubicBezTo>
                    <a:pt x="102" y="46"/>
                    <a:pt x="92" y="58"/>
                    <a:pt x="92" y="58"/>
                  </a:cubicBezTo>
                  <a:cubicBezTo>
                    <a:pt x="92" y="61"/>
                    <a:pt x="91" y="62"/>
                    <a:pt x="90" y="63"/>
                  </a:cubicBezTo>
                  <a:cubicBezTo>
                    <a:pt x="89" y="68"/>
                    <a:pt x="86" y="72"/>
                    <a:pt x="82" y="75"/>
                  </a:cubicBezTo>
                  <a:cubicBezTo>
                    <a:pt x="77" y="79"/>
                    <a:pt x="81" y="78"/>
                    <a:pt x="86" y="80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122" y="105"/>
                    <a:pt x="122" y="105"/>
                    <a:pt x="122" y="105"/>
                  </a:cubicBezTo>
                  <a:cubicBezTo>
                    <a:pt x="132" y="110"/>
                    <a:pt x="130" y="114"/>
                    <a:pt x="130" y="114"/>
                  </a:cubicBezTo>
                  <a:cubicBezTo>
                    <a:pt x="137" y="141"/>
                    <a:pt x="137" y="141"/>
                    <a:pt x="137" y="141"/>
                  </a:cubicBezTo>
                  <a:lnTo>
                    <a:pt x="137" y="1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5" name="出自【趣你的PPT】(微信:qunideppt)：最优质的PPT资源库"/>
          <p:cNvSpPr txBox="1"/>
          <p:nvPr/>
        </p:nvSpPr>
        <p:spPr>
          <a:xfrm>
            <a:off x="6503589" y="4153995"/>
            <a:ext cx="1567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趣你的</a:t>
            </a:r>
            <a:r>
              <a:rPr lang="en-US" altLang="zh-CN" sz="2000" dirty="0"/>
              <a:t>PPT</a:t>
            </a:r>
            <a:endParaRPr lang="zh-CN" altLang="en-US" sz="2000" dirty="0"/>
          </a:p>
        </p:txBody>
      </p: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8459381" y="4123928"/>
            <a:ext cx="478724" cy="478724"/>
            <a:chOff x="8967947" y="3424136"/>
            <a:chExt cx="478724" cy="478724"/>
          </a:xfrm>
        </p:grpSpPr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967947" y="3424136"/>
              <a:ext cx="478724" cy="478724"/>
            </a:xfrm>
            <a:prstGeom prst="ellipse">
              <a:avLst/>
            </a:prstGeom>
            <a:solidFill>
              <a:srgbClr val="4D4D4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065687" y="3525865"/>
              <a:ext cx="285239" cy="277261"/>
            </a:xfrm>
            <a:custGeom>
              <a:avLst/>
              <a:gdLst>
                <a:gd name="T0" fmla="*/ 1 w 143"/>
                <a:gd name="T1" fmla="*/ 139 h 139"/>
                <a:gd name="T2" fmla="*/ 33 w 143"/>
                <a:gd name="T3" fmla="*/ 139 h 139"/>
                <a:gd name="T4" fmla="*/ 17 w 143"/>
                <a:gd name="T5" fmla="*/ 92 h 139"/>
                <a:gd name="T6" fmla="*/ 17 w 143"/>
                <a:gd name="T7" fmla="*/ 109 h 139"/>
                <a:gd name="T8" fmla="*/ 57 w 143"/>
                <a:gd name="T9" fmla="*/ 113 h 139"/>
                <a:gd name="T10" fmla="*/ 73 w 143"/>
                <a:gd name="T11" fmla="*/ 139 h 139"/>
                <a:gd name="T12" fmla="*/ 66 w 143"/>
                <a:gd name="T13" fmla="*/ 101 h 139"/>
                <a:gd name="T14" fmla="*/ 48 w 143"/>
                <a:gd name="T15" fmla="*/ 101 h 139"/>
                <a:gd name="T16" fmla="*/ 66 w 143"/>
                <a:gd name="T17" fmla="*/ 101 h 139"/>
                <a:gd name="T18" fmla="*/ 81 w 143"/>
                <a:gd name="T19" fmla="*/ 139 h 139"/>
                <a:gd name="T20" fmla="*/ 97 w 143"/>
                <a:gd name="T21" fmla="*/ 113 h 139"/>
                <a:gd name="T22" fmla="*/ 97 w 143"/>
                <a:gd name="T23" fmla="*/ 92 h 139"/>
                <a:gd name="T24" fmla="*/ 97 w 143"/>
                <a:gd name="T25" fmla="*/ 109 h 139"/>
                <a:gd name="T26" fmla="*/ 118 w 143"/>
                <a:gd name="T27" fmla="*/ 30 h 139"/>
                <a:gd name="T28" fmla="*/ 118 w 143"/>
                <a:gd name="T29" fmla="*/ 14 h 139"/>
                <a:gd name="T30" fmla="*/ 118 w 143"/>
                <a:gd name="T31" fmla="*/ 30 h 139"/>
                <a:gd name="T32" fmla="*/ 130 w 143"/>
                <a:gd name="T33" fmla="*/ 53 h 139"/>
                <a:gd name="T34" fmla="*/ 112 w 143"/>
                <a:gd name="T35" fmla="*/ 74 h 139"/>
                <a:gd name="T36" fmla="*/ 135 w 143"/>
                <a:gd name="T37" fmla="*/ 85 h 139"/>
                <a:gd name="T38" fmla="*/ 104 w 143"/>
                <a:gd name="T39" fmla="*/ 63 h 139"/>
                <a:gd name="T40" fmla="*/ 90 w 143"/>
                <a:gd name="T41" fmla="*/ 63 h 139"/>
                <a:gd name="T42" fmla="*/ 1 w 143"/>
                <a:gd name="T43" fmla="*/ 76 h 139"/>
                <a:gd name="T44" fmla="*/ 89 w 143"/>
                <a:gd name="T45" fmla="*/ 0 h 139"/>
                <a:gd name="T46" fmla="*/ 90 w 143"/>
                <a:gd name="T47" fmla="*/ 51 h 139"/>
                <a:gd name="T48" fmla="*/ 101 w 143"/>
                <a:gd name="T49" fmla="*/ 46 h 139"/>
                <a:gd name="T50" fmla="*/ 136 w 143"/>
                <a:gd name="T51" fmla="*/ 45 h 139"/>
                <a:gd name="T52" fmla="*/ 134 w 143"/>
                <a:gd name="T53" fmla="*/ 72 h 139"/>
                <a:gd name="T54" fmla="*/ 113 w 143"/>
                <a:gd name="T55" fmla="*/ 65 h 139"/>
                <a:gd name="T56" fmla="*/ 88 w 143"/>
                <a:gd name="T57" fmla="*/ 2 h 139"/>
                <a:gd name="T58" fmla="*/ 3 w 143"/>
                <a:gd name="T59" fmla="*/ 74 h 139"/>
                <a:gd name="T60" fmla="*/ 88 w 143"/>
                <a:gd name="T61" fmla="*/ 61 h 139"/>
                <a:gd name="T62" fmla="*/ 76 w 143"/>
                <a:gd name="T63" fmla="*/ 50 h 139"/>
                <a:gd name="T64" fmla="*/ 50 w 143"/>
                <a:gd name="T65" fmla="*/ 32 h 139"/>
                <a:gd name="T66" fmla="*/ 79 w 143"/>
                <a:gd name="T67" fmla="*/ 45 h 139"/>
                <a:gd name="T68" fmla="*/ 88 w 143"/>
                <a:gd name="T69" fmla="*/ 2 h 139"/>
                <a:gd name="T70" fmla="*/ 20 w 143"/>
                <a:gd name="T71" fmla="*/ 46 h 139"/>
                <a:gd name="T72" fmla="*/ 40 w 143"/>
                <a:gd name="T73" fmla="*/ 38 h 139"/>
                <a:gd name="T74" fmla="*/ 65 w 143"/>
                <a:gd name="T75" fmla="*/ 38 h 139"/>
                <a:gd name="T76" fmla="*/ 71 w 143"/>
                <a:gd name="T77" fmla="*/ 13 h 139"/>
                <a:gd name="T78" fmla="*/ 64 w 143"/>
                <a:gd name="T79" fmla="*/ 29 h 139"/>
                <a:gd name="T80" fmla="*/ 40 w 143"/>
                <a:gd name="T81" fmla="*/ 30 h 139"/>
                <a:gd name="T82" fmla="*/ 16 w 143"/>
                <a:gd name="T83" fmla="*/ 4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3" h="139">
                  <a:moveTo>
                    <a:pt x="33" y="139"/>
                  </a:moveTo>
                  <a:cubicBezTo>
                    <a:pt x="1" y="139"/>
                    <a:pt x="1" y="139"/>
                    <a:pt x="1" y="139"/>
                  </a:cubicBezTo>
                  <a:cubicBezTo>
                    <a:pt x="0" y="111"/>
                    <a:pt x="17" y="113"/>
                    <a:pt x="17" y="113"/>
                  </a:cubicBezTo>
                  <a:cubicBezTo>
                    <a:pt x="17" y="113"/>
                    <a:pt x="34" y="111"/>
                    <a:pt x="33" y="139"/>
                  </a:cubicBezTo>
                  <a:close/>
                  <a:moveTo>
                    <a:pt x="26" y="101"/>
                  </a:moveTo>
                  <a:cubicBezTo>
                    <a:pt x="26" y="96"/>
                    <a:pt x="22" y="92"/>
                    <a:pt x="17" y="92"/>
                  </a:cubicBezTo>
                  <a:cubicBezTo>
                    <a:pt x="12" y="92"/>
                    <a:pt x="9" y="96"/>
                    <a:pt x="9" y="101"/>
                  </a:cubicBezTo>
                  <a:cubicBezTo>
                    <a:pt x="9" y="105"/>
                    <a:pt x="12" y="109"/>
                    <a:pt x="17" y="109"/>
                  </a:cubicBezTo>
                  <a:cubicBezTo>
                    <a:pt x="22" y="109"/>
                    <a:pt x="26" y="105"/>
                    <a:pt x="26" y="101"/>
                  </a:cubicBezTo>
                  <a:close/>
                  <a:moveTo>
                    <a:pt x="57" y="113"/>
                  </a:moveTo>
                  <a:cubicBezTo>
                    <a:pt x="57" y="113"/>
                    <a:pt x="40" y="111"/>
                    <a:pt x="41" y="139"/>
                  </a:cubicBezTo>
                  <a:cubicBezTo>
                    <a:pt x="73" y="139"/>
                    <a:pt x="73" y="139"/>
                    <a:pt x="73" y="139"/>
                  </a:cubicBezTo>
                  <a:cubicBezTo>
                    <a:pt x="74" y="111"/>
                    <a:pt x="57" y="113"/>
                    <a:pt x="57" y="113"/>
                  </a:cubicBezTo>
                  <a:close/>
                  <a:moveTo>
                    <a:pt x="66" y="101"/>
                  </a:moveTo>
                  <a:cubicBezTo>
                    <a:pt x="66" y="96"/>
                    <a:pt x="62" y="92"/>
                    <a:pt x="57" y="92"/>
                  </a:cubicBezTo>
                  <a:cubicBezTo>
                    <a:pt x="52" y="92"/>
                    <a:pt x="48" y="96"/>
                    <a:pt x="48" y="101"/>
                  </a:cubicBezTo>
                  <a:cubicBezTo>
                    <a:pt x="48" y="105"/>
                    <a:pt x="52" y="109"/>
                    <a:pt x="57" y="109"/>
                  </a:cubicBezTo>
                  <a:cubicBezTo>
                    <a:pt x="62" y="109"/>
                    <a:pt x="66" y="105"/>
                    <a:pt x="66" y="101"/>
                  </a:cubicBezTo>
                  <a:close/>
                  <a:moveTo>
                    <a:pt x="97" y="113"/>
                  </a:moveTo>
                  <a:cubicBezTo>
                    <a:pt x="97" y="113"/>
                    <a:pt x="80" y="111"/>
                    <a:pt x="81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11"/>
                    <a:pt x="97" y="113"/>
                    <a:pt x="97" y="113"/>
                  </a:cubicBezTo>
                  <a:close/>
                  <a:moveTo>
                    <a:pt x="105" y="101"/>
                  </a:moveTo>
                  <a:cubicBezTo>
                    <a:pt x="105" y="96"/>
                    <a:pt x="102" y="92"/>
                    <a:pt x="97" y="92"/>
                  </a:cubicBezTo>
                  <a:cubicBezTo>
                    <a:pt x="92" y="92"/>
                    <a:pt x="88" y="96"/>
                    <a:pt x="88" y="101"/>
                  </a:cubicBezTo>
                  <a:cubicBezTo>
                    <a:pt x="88" y="105"/>
                    <a:pt x="92" y="109"/>
                    <a:pt x="97" y="109"/>
                  </a:cubicBezTo>
                  <a:cubicBezTo>
                    <a:pt x="102" y="109"/>
                    <a:pt x="105" y="105"/>
                    <a:pt x="105" y="101"/>
                  </a:cubicBezTo>
                  <a:close/>
                  <a:moveTo>
                    <a:pt x="118" y="30"/>
                  </a:moveTo>
                  <a:cubicBezTo>
                    <a:pt x="123" y="30"/>
                    <a:pt x="126" y="27"/>
                    <a:pt x="126" y="22"/>
                  </a:cubicBezTo>
                  <a:cubicBezTo>
                    <a:pt x="126" y="18"/>
                    <a:pt x="123" y="14"/>
                    <a:pt x="118" y="14"/>
                  </a:cubicBezTo>
                  <a:cubicBezTo>
                    <a:pt x="114" y="14"/>
                    <a:pt x="110" y="18"/>
                    <a:pt x="110" y="22"/>
                  </a:cubicBezTo>
                  <a:cubicBezTo>
                    <a:pt x="110" y="27"/>
                    <a:pt x="114" y="30"/>
                    <a:pt x="118" y="30"/>
                  </a:cubicBezTo>
                  <a:close/>
                  <a:moveTo>
                    <a:pt x="130" y="61"/>
                  </a:moveTo>
                  <a:cubicBezTo>
                    <a:pt x="130" y="53"/>
                    <a:pt x="130" y="53"/>
                    <a:pt x="130" y="53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35" y="74"/>
                    <a:pt x="135" y="74"/>
                    <a:pt x="135" y="74"/>
                  </a:cubicBezTo>
                  <a:cubicBezTo>
                    <a:pt x="135" y="85"/>
                    <a:pt x="135" y="85"/>
                    <a:pt x="135" y="85"/>
                  </a:cubicBezTo>
                  <a:cubicBezTo>
                    <a:pt x="104" y="85"/>
                    <a:pt x="104" y="85"/>
                    <a:pt x="104" y="85"/>
                  </a:cubicBezTo>
                  <a:cubicBezTo>
                    <a:pt x="104" y="63"/>
                    <a:pt x="104" y="63"/>
                    <a:pt x="104" y="63"/>
                  </a:cubicBezTo>
                  <a:cubicBezTo>
                    <a:pt x="104" y="63"/>
                    <a:pt x="100" y="68"/>
                    <a:pt x="92" y="64"/>
                  </a:cubicBezTo>
                  <a:cubicBezTo>
                    <a:pt x="92" y="63"/>
                    <a:pt x="91" y="63"/>
                    <a:pt x="90" y="63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51"/>
                    <a:pt x="90" y="51"/>
                    <a:pt x="90" y="51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8" y="51"/>
                    <a:pt x="99" y="49"/>
                    <a:pt x="101" y="46"/>
                  </a:cubicBezTo>
                  <a:cubicBezTo>
                    <a:pt x="108" y="34"/>
                    <a:pt x="118" y="34"/>
                    <a:pt x="118" y="34"/>
                  </a:cubicBezTo>
                  <a:cubicBezTo>
                    <a:pt x="118" y="34"/>
                    <a:pt x="129" y="33"/>
                    <a:pt x="136" y="45"/>
                  </a:cubicBezTo>
                  <a:cubicBezTo>
                    <a:pt x="138" y="49"/>
                    <a:pt x="139" y="52"/>
                    <a:pt x="140" y="57"/>
                  </a:cubicBezTo>
                  <a:cubicBezTo>
                    <a:pt x="143" y="69"/>
                    <a:pt x="138" y="72"/>
                    <a:pt x="134" y="72"/>
                  </a:cubicBezTo>
                  <a:cubicBezTo>
                    <a:pt x="134" y="72"/>
                    <a:pt x="115" y="72"/>
                    <a:pt x="114" y="72"/>
                  </a:cubicBezTo>
                  <a:cubicBezTo>
                    <a:pt x="114" y="70"/>
                    <a:pt x="113" y="66"/>
                    <a:pt x="113" y="65"/>
                  </a:cubicBezTo>
                  <a:cubicBezTo>
                    <a:pt x="115" y="65"/>
                    <a:pt x="130" y="61"/>
                    <a:pt x="130" y="61"/>
                  </a:cubicBezTo>
                  <a:close/>
                  <a:moveTo>
                    <a:pt x="88" y="2"/>
                  </a:moveTo>
                  <a:cubicBezTo>
                    <a:pt x="85" y="2"/>
                    <a:pt x="6" y="2"/>
                    <a:pt x="3" y="2"/>
                  </a:cubicBezTo>
                  <a:cubicBezTo>
                    <a:pt x="3" y="4"/>
                    <a:pt x="3" y="71"/>
                    <a:pt x="3" y="74"/>
                  </a:cubicBezTo>
                  <a:cubicBezTo>
                    <a:pt x="6" y="74"/>
                    <a:pt x="85" y="74"/>
                    <a:pt x="88" y="74"/>
                  </a:cubicBezTo>
                  <a:cubicBezTo>
                    <a:pt x="88" y="73"/>
                    <a:pt x="88" y="68"/>
                    <a:pt x="88" y="61"/>
                  </a:cubicBezTo>
                  <a:cubicBezTo>
                    <a:pt x="82" y="57"/>
                    <a:pt x="75" y="53"/>
                    <a:pt x="75" y="53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88" y="30"/>
                    <a:pt x="88" y="3"/>
                    <a:pt x="88" y="2"/>
                  </a:cubicBezTo>
                  <a:close/>
                  <a:moveTo>
                    <a:pt x="18" y="47"/>
                  </a:moveTo>
                  <a:cubicBezTo>
                    <a:pt x="19" y="48"/>
                    <a:pt x="20" y="47"/>
                    <a:pt x="20" y="46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65" y="38"/>
                    <a:pt x="65" y="38"/>
                    <a:pt x="65" y="38"/>
                  </a:cubicBezTo>
                  <a:cubicBezTo>
                    <a:pt x="73" y="16"/>
                    <a:pt x="73" y="16"/>
                    <a:pt x="73" y="16"/>
                  </a:cubicBezTo>
                  <a:cubicBezTo>
                    <a:pt x="73" y="15"/>
                    <a:pt x="72" y="13"/>
                    <a:pt x="71" y="13"/>
                  </a:cubicBezTo>
                  <a:cubicBezTo>
                    <a:pt x="70" y="13"/>
                    <a:pt x="69" y="13"/>
                    <a:pt x="69" y="14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6"/>
                    <a:pt x="17" y="47"/>
                    <a:pt x="18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出自【趣你的PPT】(微信:qunideppt)：最优质的PPT资源库"/>
          <p:cNvSpPr txBox="1"/>
          <p:nvPr/>
        </p:nvSpPr>
        <p:spPr>
          <a:xfrm>
            <a:off x="8842360" y="4163235"/>
            <a:ext cx="1550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趣你的</a:t>
            </a:r>
            <a:r>
              <a:rPr lang="en-US" altLang="zh-CN" sz="2000" dirty="0"/>
              <a:t>PPT</a:t>
            </a:r>
            <a:endParaRPr lang="zh-CN" altLang="en-US" sz="2000" dirty="0"/>
          </a:p>
        </p:txBody>
      </p:sp>
      <p:pic>
        <p:nvPicPr>
          <p:cNvPr id="26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903" y="934812"/>
            <a:ext cx="1375033" cy="1375033"/>
          </a:xfrm>
          <a:prstGeom prst="rect">
            <a:avLst/>
          </a:prstGeom>
        </p:spPr>
      </p:pic>
      <p:grpSp>
        <p:nvGrpSpPr>
          <p:cNvPr id="44" name="Group 43出自【趣你的PPT】(微信:qunideppt)：最优质的PPT资源库"/>
          <p:cNvGrpSpPr/>
          <p:nvPr/>
        </p:nvGrpSpPr>
        <p:grpSpPr>
          <a:xfrm>
            <a:off x="2044649" y="1"/>
            <a:ext cx="3272780" cy="6858000"/>
            <a:chOff x="2258009" y="1"/>
            <a:chExt cx="3272780" cy="6858000"/>
          </a:xfrm>
        </p:grpSpPr>
        <p:sp>
          <p:nvSpPr>
            <p:cNvPr id="45" name="出自【趣你的PPT】(微信:qunideppt)：最优质的PPT资源库"/>
            <p:cNvSpPr/>
            <p:nvPr/>
          </p:nvSpPr>
          <p:spPr>
            <a:xfrm>
              <a:off x="2258009" y="1"/>
              <a:ext cx="1250302" cy="3424136"/>
            </a:xfrm>
            <a:prstGeom prst="flowChartInputOutput">
              <a:avLst/>
            </a:pr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 flipV="1">
              <a:off x="2258009" y="3424138"/>
              <a:ext cx="3272780" cy="3433863"/>
            </a:xfrm>
            <a:custGeom>
              <a:avLst/>
              <a:gdLst>
                <a:gd name="connsiteX0" fmla="*/ 0 w 3272780"/>
                <a:gd name="connsiteY0" fmla="*/ 3433863 h 3433863"/>
                <a:gd name="connsiteX1" fmla="*/ 989044 w 3272780"/>
                <a:gd name="connsiteY1" fmla="*/ 3433863 h 3433863"/>
                <a:gd name="connsiteX2" fmla="*/ 3272780 w 3272780"/>
                <a:gd name="connsiteY2" fmla="*/ 0 h 3433863"/>
                <a:gd name="connsiteX3" fmla="*/ 2283736 w 3272780"/>
                <a:gd name="connsiteY3" fmla="*/ 0 h 343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0" h="3433863">
                  <a:moveTo>
                    <a:pt x="0" y="3433863"/>
                  </a:moveTo>
                  <a:lnTo>
                    <a:pt x="989044" y="3433863"/>
                  </a:lnTo>
                  <a:lnTo>
                    <a:pt x="3272780" y="0"/>
                  </a:lnTo>
                  <a:lnTo>
                    <a:pt x="2283736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Group 46出自【趣你的PPT】(微信:qunideppt)：最优质的PPT资源库"/>
          <p:cNvGrpSpPr/>
          <p:nvPr/>
        </p:nvGrpSpPr>
        <p:grpSpPr>
          <a:xfrm>
            <a:off x="3247053" y="1"/>
            <a:ext cx="3272782" cy="6858000"/>
            <a:chOff x="3247053" y="1"/>
            <a:chExt cx="3272782" cy="6858000"/>
          </a:xfrm>
        </p:grpSpPr>
        <p:sp>
          <p:nvSpPr>
            <p:cNvPr id="48" name="出自【趣你的PPT】(微信:qunideppt)：最优质的PPT资源库"/>
            <p:cNvSpPr/>
            <p:nvPr/>
          </p:nvSpPr>
          <p:spPr>
            <a:xfrm>
              <a:off x="3247053" y="1"/>
              <a:ext cx="1250302" cy="3424136"/>
            </a:xfrm>
            <a:prstGeom prst="flowChartInputOutput">
              <a:avLst/>
            </a:pr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>
            <a:xfrm flipV="1">
              <a:off x="3247054" y="3424137"/>
              <a:ext cx="3272781" cy="343386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95264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1329988" y="5629277"/>
            <a:ext cx="646113" cy="646113"/>
            <a:chOff x="11329988" y="5629277"/>
            <a:chExt cx="646113" cy="646113"/>
          </a:xfrm>
        </p:grpSpPr>
        <p:sp>
          <p:nvSpPr>
            <p:cNvPr id="8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329988" y="5629277"/>
              <a:ext cx="646113" cy="646113"/>
            </a:xfrm>
            <a:prstGeom prst="ellipse">
              <a:avLst/>
            </a:prstGeom>
            <a:solidFill>
              <a:srgbClr val="D486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45888" y="5803902"/>
              <a:ext cx="419100" cy="460375"/>
            </a:xfrm>
            <a:custGeom>
              <a:avLst/>
              <a:gdLst>
                <a:gd name="T0" fmla="*/ 60 w 166"/>
                <a:gd name="T1" fmla="*/ 9 h 182"/>
                <a:gd name="T2" fmla="*/ 36 w 166"/>
                <a:gd name="T3" fmla="*/ 0 h 182"/>
                <a:gd name="T4" fmla="*/ 0 w 166"/>
                <a:gd name="T5" fmla="*/ 27 h 182"/>
                <a:gd name="T6" fmla="*/ 6 w 166"/>
                <a:gd name="T7" fmla="*/ 64 h 182"/>
                <a:gd name="T8" fmla="*/ 13 w 166"/>
                <a:gd name="T9" fmla="*/ 71 h 182"/>
                <a:gd name="T10" fmla="*/ 6 w 166"/>
                <a:gd name="T11" fmla="*/ 78 h 182"/>
                <a:gd name="T12" fmla="*/ 35 w 166"/>
                <a:gd name="T13" fmla="*/ 107 h 182"/>
                <a:gd name="T14" fmla="*/ 19 w 166"/>
                <a:gd name="T15" fmla="*/ 123 h 182"/>
                <a:gd name="T16" fmla="*/ 35 w 166"/>
                <a:gd name="T17" fmla="*/ 139 h 182"/>
                <a:gd name="T18" fmla="*/ 34 w 166"/>
                <a:gd name="T19" fmla="*/ 140 h 182"/>
                <a:gd name="T20" fmla="*/ 76 w 166"/>
                <a:gd name="T21" fmla="*/ 182 h 182"/>
                <a:gd name="T22" fmla="*/ 166 w 166"/>
                <a:gd name="T23" fmla="*/ 90 h 182"/>
                <a:gd name="T24" fmla="*/ 79 w 166"/>
                <a:gd name="T25" fmla="*/ 3 h 182"/>
                <a:gd name="T26" fmla="*/ 75 w 166"/>
                <a:gd name="T27" fmla="*/ 17 h 182"/>
                <a:gd name="T28" fmla="*/ 60 w 166"/>
                <a:gd name="T29" fmla="*/ 9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6" h="182">
                  <a:moveTo>
                    <a:pt x="60" y="9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13" y="71"/>
                    <a:pt x="13" y="71"/>
                    <a:pt x="13" y="71"/>
                  </a:cubicBezTo>
                  <a:cubicBezTo>
                    <a:pt x="6" y="78"/>
                    <a:pt x="6" y="78"/>
                    <a:pt x="6" y="78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35" y="139"/>
                    <a:pt x="35" y="139"/>
                    <a:pt x="35" y="139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120" y="170"/>
                    <a:pt x="155" y="135"/>
                    <a:pt x="166" y="90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5" y="17"/>
                    <a:pt x="75" y="17"/>
                    <a:pt x="75" y="17"/>
                  </a:cubicBezTo>
                  <a:lnTo>
                    <a:pt x="60" y="9"/>
                  </a:lnTo>
                  <a:close/>
                </a:path>
              </a:pathLst>
            </a:custGeom>
            <a:solidFill>
              <a:srgbClr val="BF6F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520488" y="5773739"/>
              <a:ext cx="263525" cy="384175"/>
            </a:xfrm>
            <a:custGeom>
              <a:avLst/>
              <a:gdLst>
                <a:gd name="T0" fmla="*/ 104 w 104"/>
                <a:gd name="T1" fmla="*/ 52 h 152"/>
                <a:gd name="T2" fmla="*/ 52 w 104"/>
                <a:gd name="T3" fmla="*/ 0 h 152"/>
                <a:gd name="T4" fmla="*/ 0 w 104"/>
                <a:gd name="T5" fmla="*/ 52 h 152"/>
                <a:gd name="T6" fmla="*/ 44 w 104"/>
                <a:gd name="T7" fmla="*/ 104 h 152"/>
                <a:gd name="T8" fmla="*/ 44 w 104"/>
                <a:gd name="T9" fmla="*/ 118 h 152"/>
                <a:gd name="T10" fmla="*/ 29 w 104"/>
                <a:gd name="T11" fmla="*/ 118 h 152"/>
                <a:gd name="T12" fmla="*/ 29 w 104"/>
                <a:gd name="T13" fmla="*/ 135 h 152"/>
                <a:gd name="T14" fmla="*/ 44 w 104"/>
                <a:gd name="T15" fmla="*/ 135 h 152"/>
                <a:gd name="T16" fmla="*/ 44 w 104"/>
                <a:gd name="T17" fmla="*/ 152 h 152"/>
                <a:gd name="T18" fmla="*/ 61 w 104"/>
                <a:gd name="T19" fmla="*/ 152 h 152"/>
                <a:gd name="T20" fmla="*/ 61 w 104"/>
                <a:gd name="T21" fmla="*/ 135 h 152"/>
                <a:gd name="T22" fmla="*/ 76 w 104"/>
                <a:gd name="T23" fmla="*/ 135 h 152"/>
                <a:gd name="T24" fmla="*/ 76 w 104"/>
                <a:gd name="T25" fmla="*/ 118 h 152"/>
                <a:gd name="T26" fmla="*/ 61 w 104"/>
                <a:gd name="T27" fmla="*/ 118 h 152"/>
                <a:gd name="T28" fmla="*/ 61 w 104"/>
                <a:gd name="T29" fmla="*/ 104 h 152"/>
                <a:gd name="T30" fmla="*/ 104 w 104"/>
                <a:gd name="T31" fmla="*/ 52 h 152"/>
                <a:gd name="T32" fmla="*/ 58 w 104"/>
                <a:gd name="T33" fmla="*/ 87 h 152"/>
                <a:gd name="T34" fmla="*/ 52 w 104"/>
                <a:gd name="T35" fmla="*/ 88 h 152"/>
                <a:gd name="T36" fmla="*/ 46 w 104"/>
                <a:gd name="T37" fmla="*/ 87 h 152"/>
                <a:gd name="T38" fmla="*/ 25 w 104"/>
                <a:gd name="T39" fmla="*/ 75 h 152"/>
                <a:gd name="T40" fmla="*/ 19 w 104"/>
                <a:gd name="T41" fmla="*/ 65 h 152"/>
                <a:gd name="T42" fmla="*/ 17 w 104"/>
                <a:gd name="T43" fmla="*/ 52 h 152"/>
                <a:gd name="T44" fmla="*/ 27 w 104"/>
                <a:gd name="T45" fmla="*/ 27 h 152"/>
                <a:gd name="T46" fmla="*/ 52 w 104"/>
                <a:gd name="T47" fmla="*/ 17 h 152"/>
                <a:gd name="T48" fmla="*/ 77 w 104"/>
                <a:gd name="T49" fmla="*/ 27 h 152"/>
                <a:gd name="T50" fmla="*/ 87 w 104"/>
                <a:gd name="T51" fmla="*/ 52 h 152"/>
                <a:gd name="T52" fmla="*/ 85 w 104"/>
                <a:gd name="T53" fmla="*/ 65 h 152"/>
                <a:gd name="T54" fmla="*/ 79 w 104"/>
                <a:gd name="T55" fmla="*/ 75 h 152"/>
                <a:gd name="T56" fmla="*/ 58 w 104"/>
                <a:gd name="T57" fmla="*/ 8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4" h="152">
                  <a:moveTo>
                    <a:pt x="104" y="52"/>
                  </a:moveTo>
                  <a:cubicBezTo>
                    <a:pt x="104" y="23"/>
                    <a:pt x="81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cubicBezTo>
                    <a:pt x="0" y="78"/>
                    <a:pt x="19" y="100"/>
                    <a:pt x="44" y="104"/>
                  </a:cubicBezTo>
                  <a:cubicBezTo>
                    <a:pt x="44" y="118"/>
                    <a:pt x="44" y="118"/>
                    <a:pt x="44" y="118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29" y="135"/>
                    <a:pt x="29" y="135"/>
                    <a:pt x="29" y="135"/>
                  </a:cubicBezTo>
                  <a:cubicBezTo>
                    <a:pt x="44" y="135"/>
                    <a:pt x="44" y="135"/>
                    <a:pt x="44" y="135"/>
                  </a:cubicBezTo>
                  <a:cubicBezTo>
                    <a:pt x="44" y="152"/>
                    <a:pt x="44" y="152"/>
                    <a:pt x="44" y="152"/>
                  </a:cubicBezTo>
                  <a:cubicBezTo>
                    <a:pt x="61" y="152"/>
                    <a:pt x="61" y="152"/>
                    <a:pt x="61" y="152"/>
                  </a:cubicBezTo>
                  <a:cubicBezTo>
                    <a:pt x="61" y="135"/>
                    <a:pt x="61" y="135"/>
                    <a:pt x="61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04"/>
                    <a:pt x="61" y="104"/>
                    <a:pt x="61" y="104"/>
                  </a:cubicBezTo>
                  <a:cubicBezTo>
                    <a:pt x="86" y="100"/>
                    <a:pt x="104" y="78"/>
                    <a:pt x="104" y="52"/>
                  </a:cubicBezTo>
                  <a:close/>
                  <a:moveTo>
                    <a:pt x="58" y="87"/>
                  </a:moveTo>
                  <a:cubicBezTo>
                    <a:pt x="52" y="88"/>
                    <a:pt x="52" y="88"/>
                    <a:pt x="52" y="88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38" y="86"/>
                    <a:pt x="31" y="81"/>
                    <a:pt x="25" y="75"/>
                  </a:cubicBezTo>
                  <a:cubicBezTo>
                    <a:pt x="23" y="72"/>
                    <a:pt x="21" y="69"/>
                    <a:pt x="19" y="65"/>
                  </a:cubicBezTo>
                  <a:cubicBezTo>
                    <a:pt x="18" y="61"/>
                    <a:pt x="17" y="57"/>
                    <a:pt x="17" y="52"/>
                  </a:cubicBezTo>
                  <a:cubicBezTo>
                    <a:pt x="17" y="43"/>
                    <a:pt x="21" y="34"/>
                    <a:pt x="27" y="27"/>
                  </a:cubicBezTo>
                  <a:cubicBezTo>
                    <a:pt x="34" y="21"/>
                    <a:pt x="43" y="17"/>
                    <a:pt x="52" y="17"/>
                  </a:cubicBezTo>
                  <a:cubicBezTo>
                    <a:pt x="61" y="17"/>
                    <a:pt x="70" y="21"/>
                    <a:pt x="77" y="27"/>
                  </a:cubicBezTo>
                  <a:cubicBezTo>
                    <a:pt x="83" y="34"/>
                    <a:pt x="87" y="43"/>
                    <a:pt x="87" y="52"/>
                  </a:cubicBezTo>
                  <a:cubicBezTo>
                    <a:pt x="87" y="56"/>
                    <a:pt x="86" y="61"/>
                    <a:pt x="85" y="65"/>
                  </a:cubicBezTo>
                  <a:cubicBezTo>
                    <a:pt x="84" y="68"/>
                    <a:pt x="81" y="72"/>
                    <a:pt x="79" y="75"/>
                  </a:cubicBezTo>
                  <a:cubicBezTo>
                    <a:pt x="73" y="81"/>
                    <a:pt x="66" y="85"/>
                    <a:pt x="58" y="87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10318750" y="5629277"/>
            <a:ext cx="647700" cy="646113"/>
            <a:chOff x="10318750" y="5629277"/>
            <a:chExt cx="647700" cy="646113"/>
          </a:xfrm>
        </p:grpSpPr>
        <p:sp>
          <p:nvSpPr>
            <p:cNvPr id="8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318750" y="5629277"/>
              <a:ext cx="647700" cy="646113"/>
            </a:xfrm>
            <a:prstGeom prst="ellipse">
              <a:avLst/>
            </a:pr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67975" y="5781677"/>
              <a:ext cx="498475" cy="493713"/>
            </a:xfrm>
            <a:custGeom>
              <a:avLst/>
              <a:gdLst>
                <a:gd name="T0" fmla="*/ 145 w 197"/>
                <a:gd name="T1" fmla="*/ 0 h 196"/>
                <a:gd name="T2" fmla="*/ 83 w 197"/>
                <a:gd name="T3" fmla="*/ 61 h 196"/>
                <a:gd name="T4" fmla="*/ 47 w 197"/>
                <a:gd name="T5" fmla="*/ 46 h 196"/>
                <a:gd name="T6" fmla="*/ 15 w 197"/>
                <a:gd name="T7" fmla="*/ 66 h 196"/>
                <a:gd name="T8" fmla="*/ 0 w 197"/>
                <a:gd name="T9" fmla="*/ 97 h 196"/>
                <a:gd name="T10" fmla="*/ 10 w 197"/>
                <a:gd name="T11" fmla="*/ 135 h 196"/>
                <a:gd name="T12" fmla="*/ 71 w 197"/>
                <a:gd name="T13" fmla="*/ 196 h 196"/>
                <a:gd name="T14" fmla="*/ 197 w 197"/>
                <a:gd name="T15" fmla="*/ 68 h 196"/>
                <a:gd name="T16" fmla="*/ 196 w 197"/>
                <a:gd name="T17" fmla="*/ 51 h 196"/>
                <a:gd name="T18" fmla="*/ 145 w 197"/>
                <a:gd name="T1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7" h="196">
                  <a:moveTo>
                    <a:pt x="145" y="0"/>
                  </a:moveTo>
                  <a:cubicBezTo>
                    <a:pt x="83" y="61"/>
                    <a:pt x="83" y="61"/>
                    <a:pt x="83" y="61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71" y="196"/>
                    <a:pt x="71" y="196"/>
                    <a:pt x="71" y="196"/>
                  </a:cubicBezTo>
                  <a:cubicBezTo>
                    <a:pt x="141" y="195"/>
                    <a:pt x="197" y="138"/>
                    <a:pt x="197" y="68"/>
                  </a:cubicBezTo>
                  <a:cubicBezTo>
                    <a:pt x="197" y="62"/>
                    <a:pt x="197" y="56"/>
                    <a:pt x="196" y="5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437813" y="5781677"/>
              <a:ext cx="396875" cy="382588"/>
            </a:xfrm>
            <a:custGeom>
              <a:avLst/>
              <a:gdLst>
                <a:gd name="T0" fmla="*/ 138 w 157"/>
                <a:gd name="T1" fmla="*/ 0 h 152"/>
                <a:gd name="T2" fmla="*/ 106 w 157"/>
                <a:gd name="T3" fmla="*/ 0 h 152"/>
                <a:gd name="T4" fmla="*/ 106 w 157"/>
                <a:gd name="T5" fmla="*/ 19 h 152"/>
                <a:gd name="T6" fmla="*/ 125 w 157"/>
                <a:gd name="T7" fmla="*/ 19 h 152"/>
                <a:gd name="T8" fmla="*/ 96 w 157"/>
                <a:gd name="T9" fmla="*/ 48 h 152"/>
                <a:gd name="T10" fmla="*/ 62 w 157"/>
                <a:gd name="T11" fmla="*/ 37 h 152"/>
                <a:gd name="T12" fmla="*/ 22 w 157"/>
                <a:gd name="T13" fmla="*/ 54 h 152"/>
                <a:gd name="T14" fmla="*/ 22 w 157"/>
                <a:gd name="T15" fmla="*/ 135 h 152"/>
                <a:gd name="T16" fmla="*/ 62 w 157"/>
                <a:gd name="T17" fmla="*/ 152 h 152"/>
                <a:gd name="T18" fmla="*/ 102 w 157"/>
                <a:gd name="T19" fmla="*/ 135 h 152"/>
                <a:gd name="T20" fmla="*/ 109 w 157"/>
                <a:gd name="T21" fmla="*/ 62 h 152"/>
                <a:gd name="T22" fmla="*/ 138 w 157"/>
                <a:gd name="T23" fmla="*/ 32 h 152"/>
                <a:gd name="T24" fmla="*/ 138 w 157"/>
                <a:gd name="T25" fmla="*/ 51 h 152"/>
                <a:gd name="T26" fmla="*/ 157 w 157"/>
                <a:gd name="T27" fmla="*/ 51 h 152"/>
                <a:gd name="T28" fmla="*/ 157 w 157"/>
                <a:gd name="T29" fmla="*/ 19 h 152"/>
                <a:gd name="T30" fmla="*/ 157 w 157"/>
                <a:gd name="T31" fmla="*/ 0 h 152"/>
                <a:gd name="T32" fmla="*/ 138 w 157"/>
                <a:gd name="T33" fmla="*/ 0 h 152"/>
                <a:gd name="T34" fmla="*/ 89 w 157"/>
                <a:gd name="T35" fmla="*/ 121 h 152"/>
                <a:gd name="T36" fmla="*/ 62 w 157"/>
                <a:gd name="T37" fmla="*/ 133 h 152"/>
                <a:gd name="T38" fmla="*/ 35 w 157"/>
                <a:gd name="T39" fmla="*/ 121 h 152"/>
                <a:gd name="T40" fmla="*/ 24 w 157"/>
                <a:gd name="T41" fmla="*/ 94 h 152"/>
                <a:gd name="T42" fmla="*/ 35 w 157"/>
                <a:gd name="T43" fmla="*/ 67 h 152"/>
                <a:gd name="T44" fmla="*/ 62 w 157"/>
                <a:gd name="T45" fmla="*/ 56 h 152"/>
                <a:gd name="T46" fmla="*/ 89 w 157"/>
                <a:gd name="T47" fmla="*/ 67 h 152"/>
                <a:gd name="T48" fmla="*/ 100 w 157"/>
                <a:gd name="T49" fmla="*/ 94 h 152"/>
                <a:gd name="T50" fmla="*/ 89 w 157"/>
                <a:gd name="T51" fmla="*/ 12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7" h="152">
                  <a:moveTo>
                    <a:pt x="138" y="0"/>
                  </a:moveTo>
                  <a:cubicBezTo>
                    <a:pt x="106" y="0"/>
                    <a:pt x="106" y="0"/>
                    <a:pt x="106" y="0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25" y="19"/>
                    <a:pt x="125" y="19"/>
                    <a:pt x="125" y="1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6" y="41"/>
                    <a:pt x="74" y="37"/>
                    <a:pt x="62" y="37"/>
                  </a:cubicBezTo>
                  <a:cubicBezTo>
                    <a:pt x="47" y="37"/>
                    <a:pt x="33" y="43"/>
                    <a:pt x="22" y="54"/>
                  </a:cubicBezTo>
                  <a:cubicBezTo>
                    <a:pt x="0" y="76"/>
                    <a:pt x="0" y="112"/>
                    <a:pt x="22" y="135"/>
                  </a:cubicBezTo>
                  <a:cubicBezTo>
                    <a:pt x="33" y="146"/>
                    <a:pt x="47" y="152"/>
                    <a:pt x="62" y="152"/>
                  </a:cubicBezTo>
                  <a:cubicBezTo>
                    <a:pt x="76" y="152"/>
                    <a:pt x="91" y="146"/>
                    <a:pt x="102" y="135"/>
                  </a:cubicBezTo>
                  <a:cubicBezTo>
                    <a:pt x="122" y="115"/>
                    <a:pt x="124" y="84"/>
                    <a:pt x="109" y="62"/>
                  </a:cubicBezTo>
                  <a:cubicBezTo>
                    <a:pt x="138" y="32"/>
                    <a:pt x="138" y="32"/>
                    <a:pt x="138" y="32"/>
                  </a:cubicBezTo>
                  <a:cubicBezTo>
                    <a:pt x="138" y="51"/>
                    <a:pt x="138" y="51"/>
                    <a:pt x="138" y="51"/>
                  </a:cubicBezTo>
                  <a:cubicBezTo>
                    <a:pt x="157" y="51"/>
                    <a:pt x="157" y="51"/>
                    <a:pt x="157" y="51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7" y="0"/>
                    <a:pt x="157" y="0"/>
                    <a:pt x="157" y="0"/>
                  </a:cubicBezTo>
                  <a:lnTo>
                    <a:pt x="138" y="0"/>
                  </a:lnTo>
                  <a:close/>
                  <a:moveTo>
                    <a:pt x="89" y="121"/>
                  </a:moveTo>
                  <a:cubicBezTo>
                    <a:pt x="82" y="129"/>
                    <a:pt x="72" y="133"/>
                    <a:pt x="62" y="133"/>
                  </a:cubicBezTo>
                  <a:cubicBezTo>
                    <a:pt x="52" y="133"/>
                    <a:pt x="42" y="129"/>
                    <a:pt x="35" y="121"/>
                  </a:cubicBezTo>
                  <a:cubicBezTo>
                    <a:pt x="28" y="114"/>
                    <a:pt x="24" y="105"/>
                    <a:pt x="24" y="94"/>
                  </a:cubicBezTo>
                  <a:cubicBezTo>
                    <a:pt x="24" y="84"/>
                    <a:pt x="28" y="74"/>
                    <a:pt x="35" y="67"/>
                  </a:cubicBezTo>
                  <a:cubicBezTo>
                    <a:pt x="42" y="60"/>
                    <a:pt x="52" y="56"/>
                    <a:pt x="62" y="56"/>
                  </a:cubicBezTo>
                  <a:cubicBezTo>
                    <a:pt x="72" y="56"/>
                    <a:pt x="82" y="60"/>
                    <a:pt x="89" y="67"/>
                  </a:cubicBezTo>
                  <a:cubicBezTo>
                    <a:pt x="96" y="74"/>
                    <a:pt x="100" y="84"/>
                    <a:pt x="100" y="94"/>
                  </a:cubicBezTo>
                  <a:cubicBezTo>
                    <a:pt x="100" y="105"/>
                    <a:pt x="96" y="114"/>
                    <a:pt x="89" y="121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9309100" y="5629277"/>
            <a:ext cx="646113" cy="646113"/>
            <a:chOff x="9309100" y="5629277"/>
            <a:chExt cx="646113" cy="646113"/>
          </a:xfrm>
        </p:grpSpPr>
        <p:sp>
          <p:nvSpPr>
            <p:cNvPr id="7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09100" y="5629277"/>
              <a:ext cx="646113" cy="646113"/>
            </a:xfrm>
            <a:prstGeom prst="ellipse">
              <a:avLst/>
            </a:pr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50388" y="5824539"/>
              <a:ext cx="504825" cy="450850"/>
            </a:xfrm>
            <a:custGeom>
              <a:avLst/>
              <a:gdLst>
                <a:gd name="T0" fmla="*/ 57 w 200"/>
                <a:gd name="T1" fmla="*/ 178 h 179"/>
                <a:gd name="T2" fmla="*/ 72 w 200"/>
                <a:gd name="T3" fmla="*/ 179 h 179"/>
                <a:gd name="T4" fmla="*/ 200 w 200"/>
                <a:gd name="T5" fmla="*/ 55 h 179"/>
                <a:gd name="T6" fmla="*/ 145 w 200"/>
                <a:gd name="T7" fmla="*/ 0 h 179"/>
                <a:gd name="T8" fmla="*/ 0 w 200"/>
                <a:gd name="T9" fmla="*/ 121 h 179"/>
                <a:gd name="T10" fmla="*/ 57 w 200"/>
                <a:gd name="T11" fmla="*/ 17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0" h="179">
                  <a:moveTo>
                    <a:pt x="57" y="178"/>
                  </a:moveTo>
                  <a:cubicBezTo>
                    <a:pt x="62" y="179"/>
                    <a:pt x="67" y="179"/>
                    <a:pt x="72" y="179"/>
                  </a:cubicBezTo>
                  <a:cubicBezTo>
                    <a:pt x="141" y="179"/>
                    <a:pt x="198" y="124"/>
                    <a:pt x="200" y="55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0" y="121"/>
                    <a:pt x="0" y="121"/>
                    <a:pt x="0" y="121"/>
                  </a:cubicBezTo>
                  <a:lnTo>
                    <a:pt x="57" y="178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40863" y="5816602"/>
              <a:ext cx="384175" cy="320675"/>
            </a:xfrm>
            <a:custGeom>
              <a:avLst/>
              <a:gdLst>
                <a:gd name="T0" fmla="*/ 140 w 152"/>
                <a:gd name="T1" fmla="*/ 0 h 127"/>
                <a:gd name="T2" fmla="*/ 12 w 152"/>
                <a:gd name="T3" fmla="*/ 0 h 127"/>
                <a:gd name="T4" fmla="*/ 0 w 152"/>
                <a:gd name="T5" fmla="*/ 11 h 127"/>
                <a:gd name="T6" fmla="*/ 0 w 152"/>
                <a:gd name="T7" fmla="*/ 116 h 127"/>
                <a:gd name="T8" fmla="*/ 12 w 152"/>
                <a:gd name="T9" fmla="*/ 127 h 127"/>
                <a:gd name="T10" fmla="*/ 140 w 152"/>
                <a:gd name="T11" fmla="*/ 127 h 127"/>
                <a:gd name="T12" fmla="*/ 152 w 152"/>
                <a:gd name="T13" fmla="*/ 116 h 127"/>
                <a:gd name="T14" fmla="*/ 152 w 152"/>
                <a:gd name="T15" fmla="*/ 11 h 127"/>
                <a:gd name="T16" fmla="*/ 140 w 152"/>
                <a:gd name="T1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127">
                  <a:moveTo>
                    <a:pt x="14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2"/>
                    <a:pt x="5" y="127"/>
                    <a:pt x="12" y="127"/>
                  </a:cubicBezTo>
                  <a:cubicBezTo>
                    <a:pt x="140" y="127"/>
                    <a:pt x="140" y="127"/>
                    <a:pt x="140" y="127"/>
                  </a:cubicBezTo>
                  <a:cubicBezTo>
                    <a:pt x="147" y="127"/>
                    <a:pt x="152" y="122"/>
                    <a:pt x="152" y="116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5"/>
                    <a:pt x="147" y="0"/>
                    <a:pt x="140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559925" y="6076952"/>
              <a:ext cx="30163" cy="301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17075" y="6076952"/>
              <a:ext cx="30163" cy="301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75813" y="6076952"/>
              <a:ext cx="30163" cy="301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71025" y="5843589"/>
              <a:ext cx="323850" cy="204788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71025" y="5872164"/>
              <a:ext cx="323850" cy="146050"/>
            </a:xfrm>
            <a:custGeom>
              <a:avLst/>
              <a:gdLst>
                <a:gd name="T0" fmla="*/ 204 w 204"/>
                <a:gd name="T1" fmla="*/ 43 h 92"/>
                <a:gd name="T2" fmla="*/ 113 w 204"/>
                <a:gd name="T3" fmla="*/ 43 h 92"/>
                <a:gd name="T4" fmla="*/ 96 w 204"/>
                <a:gd name="T5" fmla="*/ 0 h 92"/>
                <a:gd name="T6" fmla="*/ 78 w 204"/>
                <a:gd name="T7" fmla="*/ 43 h 92"/>
                <a:gd name="T8" fmla="*/ 0 w 204"/>
                <a:gd name="T9" fmla="*/ 43 h 92"/>
                <a:gd name="T10" fmla="*/ 0 w 204"/>
                <a:gd name="T11" fmla="*/ 60 h 92"/>
                <a:gd name="T12" fmla="*/ 91 w 204"/>
                <a:gd name="T13" fmla="*/ 60 h 92"/>
                <a:gd name="T14" fmla="*/ 96 w 204"/>
                <a:gd name="T15" fmla="*/ 51 h 92"/>
                <a:gd name="T16" fmla="*/ 113 w 204"/>
                <a:gd name="T17" fmla="*/ 92 h 92"/>
                <a:gd name="T18" fmla="*/ 126 w 204"/>
                <a:gd name="T19" fmla="*/ 60 h 92"/>
                <a:gd name="T20" fmla="*/ 204 w 204"/>
                <a:gd name="T21" fmla="*/ 60 h 92"/>
                <a:gd name="T22" fmla="*/ 204 w 204"/>
                <a:gd name="T23" fmla="*/ 43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4" h="92">
                  <a:moveTo>
                    <a:pt x="204" y="43"/>
                  </a:moveTo>
                  <a:lnTo>
                    <a:pt x="113" y="43"/>
                  </a:lnTo>
                  <a:lnTo>
                    <a:pt x="96" y="0"/>
                  </a:lnTo>
                  <a:lnTo>
                    <a:pt x="78" y="43"/>
                  </a:lnTo>
                  <a:lnTo>
                    <a:pt x="0" y="43"/>
                  </a:lnTo>
                  <a:lnTo>
                    <a:pt x="0" y="60"/>
                  </a:lnTo>
                  <a:lnTo>
                    <a:pt x="91" y="60"/>
                  </a:lnTo>
                  <a:lnTo>
                    <a:pt x="96" y="51"/>
                  </a:lnTo>
                  <a:lnTo>
                    <a:pt x="113" y="92"/>
                  </a:lnTo>
                  <a:lnTo>
                    <a:pt x="126" y="60"/>
                  </a:lnTo>
                  <a:lnTo>
                    <a:pt x="204" y="60"/>
                  </a:lnTo>
                  <a:lnTo>
                    <a:pt x="204" y="43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8299450" y="5629277"/>
            <a:ext cx="646113" cy="646113"/>
            <a:chOff x="8299450" y="5629277"/>
            <a:chExt cx="646113" cy="646113"/>
          </a:xfrm>
        </p:grpSpPr>
        <p:sp>
          <p:nvSpPr>
            <p:cNvPr id="6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299450" y="5629277"/>
              <a:ext cx="646113" cy="646113"/>
            </a:xfrm>
            <a:prstGeom prst="ellipse">
              <a:avLst/>
            </a:pr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47088" y="5795964"/>
              <a:ext cx="492125" cy="473075"/>
            </a:xfrm>
            <a:custGeom>
              <a:avLst/>
              <a:gdLst>
                <a:gd name="T0" fmla="*/ 195 w 195"/>
                <a:gd name="T1" fmla="*/ 88 h 187"/>
                <a:gd name="T2" fmla="*/ 141 w 195"/>
                <a:gd name="T3" fmla="*/ 34 h 187"/>
                <a:gd name="T4" fmla="*/ 126 w 195"/>
                <a:gd name="T5" fmla="*/ 51 h 187"/>
                <a:gd name="T6" fmla="*/ 76 w 195"/>
                <a:gd name="T7" fmla="*/ 0 h 187"/>
                <a:gd name="T8" fmla="*/ 71 w 195"/>
                <a:gd name="T9" fmla="*/ 53 h 187"/>
                <a:gd name="T10" fmla="*/ 18 w 195"/>
                <a:gd name="T11" fmla="*/ 0 h 187"/>
                <a:gd name="T12" fmla="*/ 0 w 195"/>
                <a:gd name="T13" fmla="*/ 11 h 187"/>
                <a:gd name="T14" fmla="*/ 5 w 195"/>
                <a:gd name="T15" fmla="*/ 89 h 187"/>
                <a:gd name="T16" fmla="*/ 52 w 195"/>
                <a:gd name="T17" fmla="*/ 136 h 187"/>
                <a:gd name="T18" fmla="*/ 48 w 195"/>
                <a:gd name="T19" fmla="*/ 140 h 187"/>
                <a:gd name="T20" fmla="*/ 96 w 195"/>
                <a:gd name="T21" fmla="*/ 187 h 187"/>
                <a:gd name="T22" fmla="*/ 195 w 195"/>
                <a:gd name="T23" fmla="*/ 8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5" h="187">
                  <a:moveTo>
                    <a:pt x="195" y="88"/>
                  </a:moveTo>
                  <a:cubicBezTo>
                    <a:pt x="141" y="34"/>
                    <a:pt x="141" y="34"/>
                    <a:pt x="141" y="34"/>
                  </a:cubicBezTo>
                  <a:cubicBezTo>
                    <a:pt x="126" y="51"/>
                    <a:pt x="126" y="51"/>
                    <a:pt x="126" y="5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2" y="136"/>
                    <a:pt x="52" y="136"/>
                    <a:pt x="52" y="136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96" y="187"/>
                    <a:pt x="96" y="187"/>
                    <a:pt x="96" y="187"/>
                  </a:cubicBezTo>
                  <a:cubicBezTo>
                    <a:pt x="146" y="177"/>
                    <a:pt x="185" y="138"/>
                    <a:pt x="195" y="88"/>
                  </a:cubicBez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21700" y="5889627"/>
              <a:ext cx="273050" cy="290513"/>
            </a:xfrm>
            <a:custGeom>
              <a:avLst/>
              <a:gdLst>
                <a:gd name="T0" fmla="*/ 93 w 108"/>
                <a:gd name="T1" fmla="*/ 26 h 115"/>
                <a:gd name="T2" fmla="*/ 93 w 108"/>
                <a:gd name="T3" fmla="*/ 63 h 115"/>
                <a:gd name="T4" fmla="*/ 81 w 108"/>
                <a:gd name="T5" fmla="*/ 91 h 115"/>
                <a:gd name="T6" fmla="*/ 52 w 108"/>
                <a:gd name="T7" fmla="*/ 103 h 115"/>
                <a:gd name="T8" fmla="*/ 23 w 108"/>
                <a:gd name="T9" fmla="*/ 91 h 115"/>
                <a:gd name="T10" fmla="*/ 11 w 108"/>
                <a:gd name="T11" fmla="*/ 64 h 115"/>
                <a:gd name="T12" fmla="*/ 5 w 108"/>
                <a:gd name="T13" fmla="*/ 64 h 115"/>
                <a:gd name="T14" fmla="*/ 0 w 108"/>
                <a:gd name="T15" fmla="*/ 64 h 115"/>
                <a:gd name="T16" fmla="*/ 52 w 108"/>
                <a:gd name="T17" fmla="*/ 115 h 115"/>
                <a:gd name="T18" fmla="*/ 104 w 108"/>
                <a:gd name="T19" fmla="*/ 63 h 115"/>
                <a:gd name="T20" fmla="*/ 104 w 108"/>
                <a:gd name="T21" fmla="*/ 63 h 115"/>
                <a:gd name="T22" fmla="*/ 104 w 108"/>
                <a:gd name="T23" fmla="*/ 26 h 115"/>
                <a:gd name="T24" fmla="*/ 93 w 108"/>
                <a:gd name="T25" fmla="*/ 26 h 115"/>
                <a:gd name="T26" fmla="*/ 99 w 108"/>
                <a:gd name="T27" fmla="*/ 19 h 115"/>
                <a:gd name="T28" fmla="*/ 89 w 108"/>
                <a:gd name="T29" fmla="*/ 9 h 115"/>
                <a:gd name="T30" fmla="*/ 99 w 108"/>
                <a:gd name="T31" fmla="*/ 0 h 115"/>
                <a:gd name="T32" fmla="*/ 108 w 108"/>
                <a:gd name="T33" fmla="*/ 9 h 115"/>
                <a:gd name="T34" fmla="*/ 99 w 108"/>
                <a:gd name="T35" fmla="*/ 1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8" h="115">
                  <a:moveTo>
                    <a:pt x="93" y="26"/>
                  </a:moveTo>
                  <a:cubicBezTo>
                    <a:pt x="93" y="63"/>
                    <a:pt x="93" y="63"/>
                    <a:pt x="93" y="63"/>
                  </a:cubicBezTo>
                  <a:cubicBezTo>
                    <a:pt x="93" y="74"/>
                    <a:pt x="89" y="84"/>
                    <a:pt x="81" y="91"/>
                  </a:cubicBezTo>
                  <a:cubicBezTo>
                    <a:pt x="73" y="99"/>
                    <a:pt x="63" y="103"/>
                    <a:pt x="52" y="103"/>
                  </a:cubicBezTo>
                  <a:cubicBezTo>
                    <a:pt x="41" y="103"/>
                    <a:pt x="31" y="99"/>
                    <a:pt x="23" y="91"/>
                  </a:cubicBezTo>
                  <a:cubicBezTo>
                    <a:pt x="16" y="84"/>
                    <a:pt x="12" y="75"/>
                    <a:pt x="11" y="64"/>
                  </a:cubicBezTo>
                  <a:cubicBezTo>
                    <a:pt x="9" y="65"/>
                    <a:pt x="7" y="64"/>
                    <a:pt x="5" y="64"/>
                  </a:cubicBezTo>
                  <a:cubicBezTo>
                    <a:pt x="3" y="64"/>
                    <a:pt x="1" y="65"/>
                    <a:pt x="0" y="64"/>
                  </a:cubicBezTo>
                  <a:cubicBezTo>
                    <a:pt x="0" y="93"/>
                    <a:pt x="24" y="115"/>
                    <a:pt x="52" y="115"/>
                  </a:cubicBezTo>
                  <a:cubicBezTo>
                    <a:pt x="81" y="115"/>
                    <a:pt x="104" y="92"/>
                    <a:pt x="104" y="63"/>
                  </a:cubicBezTo>
                  <a:cubicBezTo>
                    <a:pt x="104" y="63"/>
                    <a:pt x="104" y="63"/>
                    <a:pt x="104" y="63"/>
                  </a:cubicBezTo>
                  <a:cubicBezTo>
                    <a:pt x="104" y="26"/>
                    <a:pt x="104" y="26"/>
                    <a:pt x="104" y="26"/>
                  </a:cubicBezTo>
                  <a:lnTo>
                    <a:pt x="93" y="26"/>
                  </a:lnTo>
                  <a:close/>
                  <a:moveTo>
                    <a:pt x="99" y="19"/>
                  </a:moveTo>
                  <a:cubicBezTo>
                    <a:pt x="93" y="19"/>
                    <a:pt x="89" y="15"/>
                    <a:pt x="89" y="9"/>
                  </a:cubicBezTo>
                  <a:cubicBezTo>
                    <a:pt x="89" y="4"/>
                    <a:pt x="93" y="0"/>
                    <a:pt x="99" y="0"/>
                  </a:cubicBezTo>
                  <a:cubicBezTo>
                    <a:pt x="104" y="0"/>
                    <a:pt x="108" y="4"/>
                    <a:pt x="108" y="9"/>
                  </a:cubicBezTo>
                  <a:cubicBezTo>
                    <a:pt x="108" y="15"/>
                    <a:pt x="104" y="19"/>
                    <a:pt x="99" y="19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726488" y="5868989"/>
              <a:ext cx="88900" cy="88900"/>
            </a:xfrm>
            <a:prstGeom prst="ellipse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747125" y="5889627"/>
              <a:ext cx="47625" cy="47625"/>
            </a:xfrm>
            <a:prstGeom prst="ellipse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31213" y="5795964"/>
              <a:ext cx="206375" cy="257175"/>
            </a:xfrm>
            <a:custGeom>
              <a:avLst/>
              <a:gdLst>
                <a:gd name="T0" fmla="*/ 70 w 82"/>
                <a:gd name="T1" fmla="*/ 0 h 102"/>
                <a:gd name="T2" fmla="*/ 70 w 82"/>
                <a:gd name="T3" fmla="*/ 61 h 102"/>
                <a:gd name="T4" fmla="*/ 62 w 82"/>
                <a:gd name="T5" fmla="*/ 82 h 102"/>
                <a:gd name="T6" fmla="*/ 41 w 82"/>
                <a:gd name="T7" fmla="*/ 90 h 102"/>
                <a:gd name="T8" fmla="*/ 21 w 82"/>
                <a:gd name="T9" fmla="*/ 82 h 102"/>
                <a:gd name="T10" fmla="*/ 12 w 82"/>
                <a:gd name="T11" fmla="*/ 61 h 102"/>
                <a:gd name="T12" fmla="*/ 12 w 82"/>
                <a:gd name="T13" fmla="*/ 0 h 102"/>
                <a:gd name="T14" fmla="*/ 0 w 82"/>
                <a:gd name="T15" fmla="*/ 0 h 102"/>
                <a:gd name="T16" fmla="*/ 0 w 82"/>
                <a:gd name="T17" fmla="*/ 61 h 102"/>
                <a:gd name="T18" fmla="*/ 20 w 82"/>
                <a:gd name="T19" fmla="*/ 96 h 102"/>
                <a:gd name="T20" fmla="*/ 20 w 82"/>
                <a:gd name="T21" fmla="*/ 96 h 102"/>
                <a:gd name="T22" fmla="*/ 41 w 82"/>
                <a:gd name="T23" fmla="*/ 102 h 102"/>
                <a:gd name="T24" fmla="*/ 62 w 82"/>
                <a:gd name="T25" fmla="*/ 96 h 102"/>
                <a:gd name="T26" fmla="*/ 62 w 82"/>
                <a:gd name="T27" fmla="*/ 96 h 102"/>
                <a:gd name="T28" fmla="*/ 82 w 82"/>
                <a:gd name="T29" fmla="*/ 61 h 102"/>
                <a:gd name="T30" fmla="*/ 82 w 82"/>
                <a:gd name="T31" fmla="*/ 0 h 102"/>
                <a:gd name="T32" fmla="*/ 70 w 82"/>
                <a:gd name="T3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102">
                  <a:moveTo>
                    <a:pt x="70" y="0"/>
                  </a:moveTo>
                  <a:cubicBezTo>
                    <a:pt x="70" y="61"/>
                    <a:pt x="70" y="61"/>
                    <a:pt x="70" y="61"/>
                  </a:cubicBezTo>
                  <a:cubicBezTo>
                    <a:pt x="70" y="69"/>
                    <a:pt x="67" y="76"/>
                    <a:pt x="62" y="82"/>
                  </a:cubicBezTo>
                  <a:cubicBezTo>
                    <a:pt x="56" y="87"/>
                    <a:pt x="49" y="90"/>
                    <a:pt x="41" y="90"/>
                  </a:cubicBezTo>
                  <a:cubicBezTo>
                    <a:pt x="33" y="90"/>
                    <a:pt x="26" y="87"/>
                    <a:pt x="21" y="82"/>
                  </a:cubicBezTo>
                  <a:cubicBezTo>
                    <a:pt x="15" y="76"/>
                    <a:pt x="12" y="69"/>
                    <a:pt x="12" y="6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76"/>
                    <a:pt x="8" y="89"/>
                    <a:pt x="20" y="96"/>
                  </a:cubicBezTo>
                  <a:cubicBezTo>
                    <a:pt x="20" y="96"/>
                    <a:pt x="20" y="96"/>
                    <a:pt x="20" y="96"/>
                  </a:cubicBezTo>
                  <a:cubicBezTo>
                    <a:pt x="26" y="100"/>
                    <a:pt x="33" y="102"/>
                    <a:pt x="41" y="102"/>
                  </a:cubicBezTo>
                  <a:cubicBezTo>
                    <a:pt x="49" y="102"/>
                    <a:pt x="56" y="100"/>
                    <a:pt x="62" y="96"/>
                  </a:cubicBezTo>
                  <a:cubicBezTo>
                    <a:pt x="62" y="96"/>
                    <a:pt x="62" y="96"/>
                    <a:pt x="62" y="96"/>
                  </a:cubicBezTo>
                  <a:cubicBezTo>
                    <a:pt x="74" y="89"/>
                    <a:pt x="82" y="76"/>
                    <a:pt x="82" y="61"/>
                  </a:cubicBezTo>
                  <a:cubicBezTo>
                    <a:pt x="82" y="0"/>
                    <a:pt x="82" y="0"/>
                    <a:pt x="82" y="0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461375" y="5795964"/>
              <a:ext cx="30163" cy="38100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77263" y="5795964"/>
              <a:ext cx="30163" cy="38100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7289800" y="5629277"/>
            <a:ext cx="646113" cy="646113"/>
            <a:chOff x="7289800" y="5629277"/>
            <a:chExt cx="646113" cy="646113"/>
          </a:xfrm>
        </p:grpSpPr>
        <p:sp>
          <p:nvSpPr>
            <p:cNvPr id="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9800" y="5629277"/>
              <a:ext cx="646113" cy="646113"/>
            </a:xfrm>
            <a:custGeom>
              <a:avLst/>
              <a:gdLst>
                <a:gd name="T0" fmla="*/ 256 w 256"/>
                <a:gd name="T1" fmla="*/ 129 h 256"/>
                <a:gd name="T2" fmla="*/ 127 w 256"/>
                <a:gd name="T3" fmla="*/ 256 h 256"/>
                <a:gd name="T4" fmla="*/ 0 w 256"/>
                <a:gd name="T5" fmla="*/ 127 h 256"/>
                <a:gd name="T6" fmla="*/ 129 w 256"/>
                <a:gd name="T7" fmla="*/ 0 h 256"/>
                <a:gd name="T8" fmla="*/ 256 w 256"/>
                <a:gd name="T9" fmla="*/ 129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6" h="256">
                  <a:moveTo>
                    <a:pt x="256" y="129"/>
                  </a:moveTo>
                  <a:cubicBezTo>
                    <a:pt x="256" y="199"/>
                    <a:pt x="198" y="256"/>
                    <a:pt x="127" y="256"/>
                  </a:cubicBezTo>
                  <a:cubicBezTo>
                    <a:pt x="57" y="256"/>
                    <a:pt x="0" y="198"/>
                    <a:pt x="0" y="127"/>
                  </a:cubicBezTo>
                  <a:cubicBezTo>
                    <a:pt x="0" y="57"/>
                    <a:pt x="58" y="0"/>
                    <a:pt x="129" y="0"/>
                  </a:cubicBezTo>
                  <a:cubicBezTo>
                    <a:pt x="199" y="0"/>
                    <a:pt x="256" y="58"/>
                    <a:pt x="256" y="129"/>
                  </a:cubicBez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42200" y="5778502"/>
              <a:ext cx="488950" cy="496888"/>
            </a:xfrm>
            <a:custGeom>
              <a:avLst/>
              <a:gdLst>
                <a:gd name="T0" fmla="*/ 41 w 194"/>
                <a:gd name="T1" fmla="*/ 100 h 197"/>
                <a:gd name="T2" fmla="*/ 0 w 194"/>
                <a:gd name="T3" fmla="*/ 141 h 197"/>
                <a:gd name="T4" fmla="*/ 55 w 194"/>
                <a:gd name="T5" fmla="*/ 196 h 197"/>
                <a:gd name="T6" fmla="*/ 67 w 194"/>
                <a:gd name="T7" fmla="*/ 197 h 197"/>
                <a:gd name="T8" fmla="*/ 194 w 194"/>
                <a:gd name="T9" fmla="*/ 90 h 197"/>
                <a:gd name="T10" fmla="*/ 105 w 194"/>
                <a:gd name="T11" fmla="*/ 0 h 197"/>
                <a:gd name="T12" fmla="*/ 43 w 194"/>
                <a:gd name="T13" fmla="*/ 66 h 197"/>
                <a:gd name="T14" fmla="*/ 41 w 194"/>
                <a:gd name="T15" fmla="*/ 10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197">
                  <a:moveTo>
                    <a:pt x="41" y="100"/>
                  </a:moveTo>
                  <a:cubicBezTo>
                    <a:pt x="0" y="141"/>
                    <a:pt x="0" y="141"/>
                    <a:pt x="0" y="141"/>
                  </a:cubicBezTo>
                  <a:cubicBezTo>
                    <a:pt x="55" y="196"/>
                    <a:pt x="55" y="196"/>
                    <a:pt x="55" y="196"/>
                  </a:cubicBezTo>
                  <a:cubicBezTo>
                    <a:pt x="59" y="197"/>
                    <a:pt x="63" y="197"/>
                    <a:pt x="67" y="197"/>
                  </a:cubicBezTo>
                  <a:cubicBezTo>
                    <a:pt x="131" y="197"/>
                    <a:pt x="184" y="151"/>
                    <a:pt x="194" y="9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43" y="66"/>
                    <a:pt x="43" y="66"/>
                    <a:pt x="43" y="66"/>
                  </a:cubicBezTo>
                  <a:lnTo>
                    <a:pt x="41" y="100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96188" y="5899152"/>
              <a:ext cx="82550" cy="84138"/>
            </a:xfrm>
            <a:custGeom>
              <a:avLst/>
              <a:gdLst>
                <a:gd name="T0" fmla="*/ 38 w 52"/>
                <a:gd name="T1" fmla="*/ 53 h 53"/>
                <a:gd name="T2" fmla="*/ 0 w 52"/>
                <a:gd name="T3" fmla="*/ 13 h 53"/>
                <a:gd name="T4" fmla="*/ 12 w 52"/>
                <a:gd name="T5" fmla="*/ 0 h 53"/>
                <a:gd name="T6" fmla="*/ 52 w 52"/>
                <a:gd name="T7" fmla="*/ 40 h 53"/>
                <a:gd name="T8" fmla="*/ 38 w 5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3">
                  <a:moveTo>
                    <a:pt x="38" y="53"/>
                  </a:moveTo>
                  <a:lnTo>
                    <a:pt x="0" y="13"/>
                  </a:lnTo>
                  <a:lnTo>
                    <a:pt x="12" y="0"/>
                  </a:lnTo>
                  <a:lnTo>
                    <a:pt x="52" y="40"/>
                  </a:lnTo>
                  <a:lnTo>
                    <a:pt x="38" y="53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61275" y="5773739"/>
              <a:ext cx="144463" cy="146050"/>
            </a:xfrm>
            <a:custGeom>
              <a:avLst/>
              <a:gdLst>
                <a:gd name="T0" fmla="*/ 65 w 91"/>
                <a:gd name="T1" fmla="*/ 92 h 92"/>
                <a:gd name="T2" fmla="*/ 0 w 91"/>
                <a:gd name="T3" fmla="*/ 25 h 92"/>
                <a:gd name="T4" fmla="*/ 25 w 91"/>
                <a:gd name="T5" fmla="*/ 0 h 92"/>
                <a:gd name="T6" fmla="*/ 91 w 91"/>
                <a:gd name="T7" fmla="*/ 65 h 92"/>
                <a:gd name="T8" fmla="*/ 65 w 91"/>
                <a:gd name="T9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92">
                  <a:moveTo>
                    <a:pt x="65" y="92"/>
                  </a:moveTo>
                  <a:lnTo>
                    <a:pt x="0" y="25"/>
                  </a:lnTo>
                  <a:lnTo>
                    <a:pt x="25" y="0"/>
                  </a:lnTo>
                  <a:lnTo>
                    <a:pt x="91" y="65"/>
                  </a:lnTo>
                  <a:lnTo>
                    <a:pt x="65" y="92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21563" y="6094414"/>
              <a:ext cx="60325" cy="60325"/>
            </a:xfrm>
            <a:custGeom>
              <a:avLst/>
              <a:gdLst>
                <a:gd name="T0" fmla="*/ 25 w 38"/>
                <a:gd name="T1" fmla="*/ 38 h 38"/>
                <a:gd name="T2" fmla="*/ 0 w 38"/>
                <a:gd name="T3" fmla="*/ 13 h 38"/>
                <a:gd name="T4" fmla="*/ 13 w 38"/>
                <a:gd name="T5" fmla="*/ 0 h 38"/>
                <a:gd name="T6" fmla="*/ 38 w 38"/>
                <a:gd name="T7" fmla="*/ 25 h 38"/>
                <a:gd name="T8" fmla="*/ 25 w 38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8">
                  <a:moveTo>
                    <a:pt x="25" y="38"/>
                  </a:moveTo>
                  <a:lnTo>
                    <a:pt x="0" y="13"/>
                  </a:lnTo>
                  <a:lnTo>
                    <a:pt x="13" y="0"/>
                  </a:lnTo>
                  <a:lnTo>
                    <a:pt x="38" y="25"/>
                  </a:lnTo>
                  <a:lnTo>
                    <a:pt x="25" y="38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51725" y="5813427"/>
              <a:ext cx="312738" cy="311150"/>
            </a:xfrm>
            <a:custGeom>
              <a:avLst/>
              <a:gdLst>
                <a:gd name="T0" fmla="*/ 183 w 197"/>
                <a:gd name="T1" fmla="*/ 53 h 196"/>
                <a:gd name="T2" fmla="*/ 110 w 197"/>
                <a:gd name="T3" fmla="*/ 128 h 196"/>
                <a:gd name="T4" fmla="*/ 67 w 197"/>
                <a:gd name="T5" fmla="*/ 131 h 196"/>
                <a:gd name="T6" fmla="*/ 70 w 197"/>
                <a:gd name="T7" fmla="*/ 88 h 196"/>
                <a:gd name="T8" fmla="*/ 145 w 197"/>
                <a:gd name="T9" fmla="*/ 15 h 196"/>
                <a:gd name="T10" fmla="*/ 132 w 197"/>
                <a:gd name="T11" fmla="*/ 0 h 196"/>
                <a:gd name="T12" fmla="*/ 52 w 197"/>
                <a:gd name="T13" fmla="*/ 80 h 196"/>
                <a:gd name="T14" fmla="*/ 46 w 197"/>
                <a:gd name="T15" fmla="*/ 137 h 196"/>
                <a:gd name="T16" fmla="*/ 0 w 197"/>
                <a:gd name="T17" fmla="*/ 183 h 196"/>
                <a:gd name="T18" fmla="*/ 14 w 197"/>
                <a:gd name="T19" fmla="*/ 196 h 196"/>
                <a:gd name="T20" fmla="*/ 60 w 197"/>
                <a:gd name="T21" fmla="*/ 150 h 196"/>
                <a:gd name="T22" fmla="*/ 118 w 197"/>
                <a:gd name="T23" fmla="*/ 145 h 196"/>
                <a:gd name="T24" fmla="*/ 197 w 197"/>
                <a:gd name="T25" fmla="*/ 67 h 196"/>
                <a:gd name="T26" fmla="*/ 183 w 197"/>
                <a:gd name="T27" fmla="*/ 5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7" h="196">
                  <a:moveTo>
                    <a:pt x="183" y="53"/>
                  </a:moveTo>
                  <a:lnTo>
                    <a:pt x="110" y="128"/>
                  </a:lnTo>
                  <a:lnTo>
                    <a:pt x="67" y="131"/>
                  </a:lnTo>
                  <a:lnTo>
                    <a:pt x="70" y="88"/>
                  </a:lnTo>
                  <a:lnTo>
                    <a:pt x="145" y="15"/>
                  </a:lnTo>
                  <a:lnTo>
                    <a:pt x="132" y="0"/>
                  </a:lnTo>
                  <a:lnTo>
                    <a:pt x="52" y="80"/>
                  </a:lnTo>
                  <a:lnTo>
                    <a:pt x="46" y="137"/>
                  </a:lnTo>
                  <a:lnTo>
                    <a:pt x="0" y="183"/>
                  </a:lnTo>
                  <a:lnTo>
                    <a:pt x="14" y="196"/>
                  </a:lnTo>
                  <a:lnTo>
                    <a:pt x="60" y="150"/>
                  </a:lnTo>
                  <a:lnTo>
                    <a:pt x="118" y="145"/>
                  </a:lnTo>
                  <a:lnTo>
                    <a:pt x="197" y="67"/>
                  </a:lnTo>
                  <a:lnTo>
                    <a:pt x="183" y="53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6280150" y="5629277"/>
            <a:ext cx="646113" cy="646113"/>
            <a:chOff x="6280150" y="5629277"/>
            <a:chExt cx="646113" cy="646113"/>
          </a:xfrm>
        </p:grpSpPr>
        <p:sp>
          <p:nvSpPr>
            <p:cNvPr id="5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80150" y="5629277"/>
              <a:ext cx="646113" cy="646113"/>
            </a:xfrm>
            <a:prstGeom prst="ellipse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9850" y="5799139"/>
              <a:ext cx="506413" cy="476250"/>
            </a:xfrm>
            <a:custGeom>
              <a:avLst/>
              <a:gdLst>
                <a:gd name="T0" fmla="*/ 56 w 201"/>
                <a:gd name="T1" fmla="*/ 188 h 189"/>
                <a:gd name="T2" fmla="*/ 73 w 201"/>
                <a:gd name="T3" fmla="*/ 189 h 189"/>
                <a:gd name="T4" fmla="*/ 201 w 201"/>
                <a:gd name="T5" fmla="*/ 70 h 189"/>
                <a:gd name="T6" fmla="*/ 131 w 201"/>
                <a:gd name="T7" fmla="*/ 0 h 189"/>
                <a:gd name="T8" fmla="*/ 0 w 201"/>
                <a:gd name="T9" fmla="*/ 131 h 189"/>
                <a:gd name="T10" fmla="*/ 56 w 201"/>
                <a:gd name="T11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1" h="189">
                  <a:moveTo>
                    <a:pt x="56" y="188"/>
                  </a:moveTo>
                  <a:cubicBezTo>
                    <a:pt x="62" y="189"/>
                    <a:pt x="67" y="189"/>
                    <a:pt x="73" y="189"/>
                  </a:cubicBezTo>
                  <a:cubicBezTo>
                    <a:pt x="141" y="189"/>
                    <a:pt x="196" y="136"/>
                    <a:pt x="201" y="7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0" y="131"/>
                    <a:pt x="0" y="131"/>
                    <a:pt x="0" y="131"/>
                  </a:cubicBezTo>
                  <a:lnTo>
                    <a:pt x="56" y="188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72263" y="5761039"/>
              <a:ext cx="123825" cy="123825"/>
            </a:xfrm>
            <a:custGeom>
              <a:avLst/>
              <a:gdLst>
                <a:gd name="T0" fmla="*/ 65 w 78"/>
                <a:gd name="T1" fmla="*/ 40 h 78"/>
                <a:gd name="T2" fmla="*/ 38 w 78"/>
                <a:gd name="T3" fmla="*/ 13 h 78"/>
                <a:gd name="T4" fmla="*/ 25 w 78"/>
                <a:gd name="T5" fmla="*/ 0 h 78"/>
                <a:gd name="T6" fmla="*/ 12 w 78"/>
                <a:gd name="T7" fmla="*/ 13 h 78"/>
                <a:gd name="T8" fmla="*/ 25 w 78"/>
                <a:gd name="T9" fmla="*/ 27 h 78"/>
                <a:gd name="T10" fmla="*/ 0 w 78"/>
                <a:gd name="T11" fmla="*/ 52 h 78"/>
                <a:gd name="T12" fmla="*/ 25 w 78"/>
                <a:gd name="T13" fmla="*/ 78 h 78"/>
                <a:gd name="T14" fmla="*/ 50 w 78"/>
                <a:gd name="T15" fmla="*/ 52 h 78"/>
                <a:gd name="T16" fmla="*/ 65 w 78"/>
                <a:gd name="T17" fmla="*/ 65 h 78"/>
                <a:gd name="T18" fmla="*/ 78 w 78"/>
                <a:gd name="T19" fmla="*/ 52 h 78"/>
                <a:gd name="T20" fmla="*/ 65 w 78"/>
                <a:gd name="T21" fmla="*/ 4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" h="78">
                  <a:moveTo>
                    <a:pt x="65" y="40"/>
                  </a:moveTo>
                  <a:lnTo>
                    <a:pt x="38" y="13"/>
                  </a:lnTo>
                  <a:lnTo>
                    <a:pt x="25" y="0"/>
                  </a:lnTo>
                  <a:lnTo>
                    <a:pt x="12" y="13"/>
                  </a:lnTo>
                  <a:lnTo>
                    <a:pt x="25" y="27"/>
                  </a:lnTo>
                  <a:lnTo>
                    <a:pt x="0" y="52"/>
                  </a:lnTo>
                  <a:lnTo>
                    <a:pt x="25" y="78"/>
                  </a:lnTo>
                  <a:lnTo>
                    <a:pt x="50" y="52"/>
                  </a:lnTo>
                  <a:lnTo>
                    <a:pt x="65" y="65"/>
                  </a:lnTo>
                  <a:lnTo>
                    <a:pt x="78" y="52"/>
                  </a:lnTo>
                  <a:lnTo>
                    <a:pt x="65" y="4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1913" y="5843589"/>
              <a:ext cx="300038" cy="301625"/>
            </a:xfrm>
            <a:custGeom>
              <a:avLst/>
              <a:gdLst>
                <a:gd name="T0" fmla="*/ 137 w 189"/>
                <a:gd name="T1" fmla="*/ 0 h 190"/>
                <a:gd name="T2" fmla="*/ 32 w 189"/>
                <a:gd name="T3" fmla="*/ 105 h 190"/>
                <a:gd name="T4" fmla="*/ 38 w 189"/>
                <a:gd name="T5" fmla="*/ 137 h 190"/>
                <a:gd name="T6" fmla="*/ 0 w 189"/>
                <a:gd name="T7" fmla="*/ 177 h 190"/>
                <a:gd name="T8" fmla="*/ 13 w 189"/>
                <a:gd name="T9" fmla="*/ 190 h 190"/>
                <a:gd name="T10" fmla="*/ 52 w 189"/>
                <a:gd name="T11" fmla="*/ 152 h 190"/>
                <a:gd name="T12" fmla="*/ 84 w 189"/>
                <a:gd name="T13" fmla="*/ 158 h 190"/>
                <a:gd name="T14" fmla="*/ 189 w 189"/>
                <a:gd name="T15" fmla="*/ 53 h 190"/>
                <a:gd name="T16" fmla="*/ 137 w 189"/>
                <a:gd name="T17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90">
                  <a:moveTo>
                    <a:pt x="137" y="0"/>
                  </a:moveTo>
                  <a:lnTo>
                    <a:pt x="32" y="105"/>
                  </a:lnTo>
                  <a:lnTo>
                    <a:pt x="38" y="137"/>
                  </a:lnTo>
                  <a:lnTo>
                    <a:pt x="0" y="177"/>
                  </a:lnTo>
                  <a:lnTo>
                    <a:pt x="13" y="190"/>
                  </a:lnTo>
                  <a:lnTo>
                    <a:pt x="52" y="152"/>
                  </a:lnTo>
                  <a:lnTo>
                    <a:pt x="84" y="158"/>
                  </a:lnTo>
                  <a:lnTo>
                    <a:pt x="189" y="53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08763" y="5803902"/>
              <a:ext cx="142875" cy="144463"/>
            </a:xfrm>
            <a:custGeom>
              <a:avLst/>
              <a:gdLst>
                <a:gd name="T0" fmla="*/ 78 w 90"/>
                <a:gd name="T1" fmla="*/ 91 h 91"/>
                <a:gd name="T2" fmla="*/ 0 w 90"/>
                <a:gd name="T3" fmla="*/ 13 h 91"/>
                <a:gd name="T4" fmla="*/ 13 w 90"/>
                <a:gd name="T5" fmla="*/ 0 h 91"/>
                <a:gd name="T6" fmla="*/ 90 w 90"/>
                <a:gd name="T7" fmla="*/ 78 h 91"/>
                <a:gd name="T8" fmla="*/ 78 w 90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91">
                  <a:moveTo>
                    <a:pt x="78" y="91"/>
                  </a:moveTo>
                  <a:lnTo>
                    <a:pt x="0" y="13"/>
                  </a:lnTo>
                  <a:lnTo>
                    <a:pt x="13" y="0"/>
                  </a:lnTo>
                  <a:lnTo>
                    <a:pt x="90" y="78"/>
                  </a:lnTo>
                  <a:lnTo>
                    <a:pt x="78" y="91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1913" y="5937252"/>
              <a:ext cx="206375" cy="207963"/>
            </a:xfrm>
            <a:custGeom>
              <a:avLst/>
              <a:gdLst>
                <a:gd name="T0" fmla="*/ 13 w 130"/>
                <a:gd name="T1" fmla="*/ 131 h 131"/>
                <a:gd name="T2" fmla="*/ 52 w 130"/>
                <a:gd name="T3" fmla="*/ 93 h 131"/>
                <a:gd name="T4" fmla="*/ 84 w 130"/>
                <a:gd name="T5" fmla="*/ 99 h 131"/>
                <a:gd name="T6" fmla="*/ 130 w 130"/>
                <a:gd name="T7" fmla="*/ 53 h 131"/>
                <a:gd name="T8" fmla="*/ 78 w 130"/>
                <a:gd name="T9" fmla="*/ 0 h 131"/>
                <a:gd name="T10" fmla="*/ 32 w 130"/>
                <a:gd name="T11" fmla="*/ 46 h 131"/>
                <a:gd name="T12" fmla="*/ 38 w 130"/>
                <a:gd name="T13" fmla="*/ 78 h 131"/>
                <a:gd name="T14" fmla="*/ 0 w 130"/>
                <a:gd name="T15" fmla="*/ 118 h 131"/>
                <a:gd name="T16" fmla="*/ 13 w 130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1">
                  <a:moveTo>
                    <a:pt x="13" y="131"/>
                  </a:moveTo>
                  <a:lnTo>
                    <a:pt x="52" y="93"/>
                  </a:lnTo>
                  <a:lnTo>
                    <a:pt x="84" y="99"/>
                  </a:lnTo>
                  <a:lnTo>
                    <a:pt x="130" y="53"/>
                  </a:lnTo>
                  <a:lnTo>
                    <a:pt x="78" y="0"/>
                  </a:lnTo>
                  <a:lnTo>
                    <a:pt x="32" y="46"/>
                  </a:lnTo>
                  <a:lnTo>
                    <a:pt x="38" y="78"/>
                  </a:lnTo>
                  <a:lnTo>
                    <a:pt x="0" y="118"/>
                  </a:lnTo>
                  <a:lnTo>
                    <a:pt x="13" y="131"/>
                  </a:lnTo>
                  <a:close/>
                </a:path>
              </a:pathLst>
            </a:cu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5270500" y="5629277"/>
            <a:ext cx="646113" cy="646113"/>
            <a:chOff x="5270500" y="5629277"/>
            <a:chExt cx="646113" cy="646113"/>
          </a:xfrm>
        </p:grpSpPr>
        <p:sp>
          <p:nvSpPr>
            <p:cNvPr id="4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70500" y="5629277"/>
              <a:ext cx="646113" cy="646113"/>
            </a:xfrm>
            <a:prstGeom prst="ellipse">
              <a:avLst/>
            </a:prstGeom>
            <a:solidFill>
              <a:srgbClr val="7DC0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19725" y="5778502"/>
              <a:ext cx="496888" cy="496888"/>
            </a:xfrm>
            <a:custGeom>
              <a:avLst/>
              <a:gdLst>
                <a:gd name="T0" fmla="*/ 143 w 197"/>
                <a:gd name="T1" fmla="*/ 0 h 197"/>
                <a:gd name="T2" fmla="*/ 0 w 197"/>
                <a:gd name="T3" fmla="*/ 142 h 197"/>
                <a:gd name="T4" fmla="*/ 54 w 197"/>
                <a:gd name="T5" fmla="*/ 196 h 197"/>
                <a:gd name="T6" fmla="*/ 69 w 197"/>
                <a:gd name="T7" fmla="*/ 197 h 197"/>
                <a:gd name="T8" fmla="*/ 197 w 197"/>
                <a:gd name="T9" fmla="*/ 69 h 197"/>
                <a:gd name="T10" fmla="*/ 196 w 197"/>
                <a:gd name="T11" fmla="*/ 53 h 197"/>
                <a:gd name="T12" fmla="*/ 143 w 197"/>
                <a:gd name="T13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197">
                  <a:moveTo>
                    <a:pt x="143" y="0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54" y="196"/>
                    <a:pt x="54" y="196"/>
                    <a:pt x="54" y="196"/>
                  </a:cubicBezTo>
                  <a:cubicBezTo>
                    <a:pt x="59" y="197"/>
                    <a:pt x="64" y="197"/>
                    <a:pt x="69" y="197"/>
                  </a:cubicBezTo>
                  <a:cubicBezTo>
                    <a:pt x="140" y="197"/>
                    <a:pt x="197" y="140"/>
                    <a:pt x="197" y="69"/>
                  </a:cubicBezTo>
                  <a:cubicBezTo>
                    <a:pt x="197" y="64"/>
                    <a:pt x="197" y="58"/>
                    <a:pt x="196" y="53"/>
                  </a:cubicBezTo>
                  <a:lnTo>
                    <a:pt x="143" y="0"/>
                  </a:lnTo>
                  <a:close/>
                </a:path>
              </a:pathLst>
            </a:custGeom>
            <a:solidFill>
              <a:srgbClr val="6DA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11788" y="6056314"/>
              <a:ext cx="88900" cy="90488"/>
            </a:xfrm>
            <a:custGeom>
              <a:avLst/>
              <a:gdLst>
                <a:gd name="T0" fmla="*/ 23 w 35"/>
                <a:gd name="T1" fmla="*/ 0 h 36"/>
                <a:gd name="T2" fmla="*/ 3 w 35"/>
                <a:gd name="T3" fmla="*/ 20 h 36"/>
                <a:gd name="T4" fmla="*/ 3 w 35"/>
                <a:gd name="T5" fmla="*/ 32 h 36"/>
                <a:gd name="T6" fmla="*/ 16 w 35"/>
                <a:gd name="T7" fmla="*/ 32 h 36"/>
                <a:gd name="T8" fmla="*/ 35 w 35"/>
                <a:gd name="T9" fmla="*/ 13 h 36"/>
                <a:gd name="T10" fmla="*/ 23 w 35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6">
                  <a:moveTo>
                    <a:pt x="23" y="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0" y="24"/>
                    <a:pt x="0" y="29"/>
                    <a:pt x="3" y="32"/>
                  </a:cubicBezTo>
                  <a:cubicBezTo>
                    <a:pt x="7" y="36"/>
                    <a:pt x="12" y="36"/>
                    <a:pt x="16" y="32"/>
                  </a:cubicBezTo>
                  <a:cubicBezTo>
                    <a:pt x="35" y="13"/>
                    <a:pt x="35" y="13"/>
                    <a:pt x="35" y="13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9413" y="5761039"/>
              <a:ext cx="338138" cy="338138"/>
            </a:xfrm>
            <a:custGeom>
              <a:avLst/>
              <a:gdLst>
                <a:gd name="T0" fmla="*/ 127 w 134"/>
                <a:gd name="T1" fmla="*/ 40 h 134"/>
                <a:gd name="T2" fmla="*/ 134 w 134"/>
                <a:gd name="T3" fmla="*/ 23 h 134"/>
                <a:gd name="T4" fmla="*/ 127 w 134"/>
                <a:gd name="T5" fmla="*/ 7 h 134"/>
                <a:gd name="T6" fmla="*/ 110 w 134"/>
                <a:gd name="T7" fmla="*/ 0 h 134"/>
                <a:gd name="T8" fmla="*/ 94 w 134"/>
                <a:gd name="T9" fmla="*/ 7 h 134"/>
                <a:gd name="T10" fmla="*/ 9 w 134"/>
                <a:gd name="T11" fmla="*/ 92 h 134"/>
                <a:gd name="T12" fmla="*/ 9 w 134"/>
                <a:gd name="T13" fmla="*/ 125 h 134"/>
                <a:gd name="T14" fmla="*/ 42 w 134"/>
                <a:gd name="T15" fmla="*/ 125 h 134"/>
                <a:gd name="T16" fmla="*/ 127 w 134"/>
                <a:gd name="T17" fmla="*/ 4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27" y="40"/>
                  </a:moveTo>
                  <a:cubicBezTo>
                    <a:pt x="131" y="36"/>
                    <a:pt x="134" y="30"/>
                    <a:pt x="134" y="23"/>
                  </a:cubicBezTo>
                  <a:cubicBezTo>
                    <a:pt x="134" y="17"/>
                    <a:pt x="131" y="11"/>
                    <a:pt x="127" y="7"/>
                  </a:cubicBezTo>
                  <a:cubicBezTo>
                    <a:pt x="123" y="3"/>
                    <a:pt x="117" y="0"/>
                    <a:pt x="110" y="0"/>
                  </a:cubicBezTo>
                  <a:cubicBezTo>
                    <a:pt x="104" y="0"/>
                    <a:pt x="98" y="3"/>
                    <a:pt x="94" y="7"/>
                  </a:cubicBezTo>
                  <a:cubicBezTo>
                    <a:pt x="94" y="7"/>
                    <a:pt x="9" y="92"/>
                    <a:pt x="9" y="92"/>
                  </a:cubicBezTo>
                  <a:cubicBezTo>
                    <a:pt x="0" y="101"/>
                    <a:pt x="0" y="116"/>
                    <a:pt x="9" y="125"/>
                  </a:cubicBezTo>
                  <a:cubicBezTo>
                    <a:pt x="18" y="134"/>
                    <a:pt x="33" y="134"/>
                    <a:pt x="42" y="125"/>
                  </a:cubicBezTo>
                  <a:cubicBezTo>
                    <a:pt x="42" y="125"/>
                    <a:pt x="127" y="40"/>
                    <a:pt x="127" y="4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62588" y="5902327"/>
              <a:ext cx="193675" cy="193675"/>
            </a:xfrm>
            <a:custGeom>
              <a:avLst/>
              <a:gdLst>
                <a:gd name="T0" fmla="*/ 6 w 122"/>
                <a:gd name="T1" fmla="*/ 122 h 122"/>
                <a:gd name="T2" fmla="*/ 122 w 122"/>
                <a:gd name="T3" fmla="*/ 6 h 122"/>
                <a:gd name="T4" fmla="*/ 114 w 122"/>
                <a:gd name="T5" fmla="*/ 0 h 122"/>
                <a:gd name="T6" fmla="*/ 0 w 122"/>
                <a:gd name="T7" fmla="*/ 116 h 122"/>
                <a:gd name="T8" fmla="*/ 6 w 122"/>
                <a:gd name="T9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122">
                  <a:moveTo>
                    <a:pt x="6" y="122"/>
                  </a:moveTo>
                  <a:lnTo>
                    <a:pt x="122" y="6"/>
                  </a:lnTo>
                  <a:lnTo>
                    <a:pt x="114" y="0"/>
                  </a:lnTo>
                  <a:lnTo>
                    <a:pt x="0" y="116"/>
                  </a:lnTo>
                  <a:lnTo>
                    <a:pt x="6" y="122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4260850" y="5629277"/>
            <a:ext cx="646113" cy="646113"/>
            <a:chOff x="4260850" y="5629277"/>
            <a:chExt cx="646113" cy="646113"/>
          </a:xfrm>
        </p:grpSpPr>
        <p:sp>
          <p:nvSpPr>
            <p:cNvPr id="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60850" y="5629277"/>
              <a:ext cx="646113" cy="646113"/>
            </a:xfrm>
            <a:prstGeom prst="ellipse">
              <a:avLst/>
            </a:pr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41825" y="5811839"/>
              <a:ext cx="461963" cy="461963"/>
            </a:xfrm>
            <a:custGeom>
              <a:avLst/>
              <a:gdLst>
                <a:gd name="T0" fmla="*/ 71 w 183"/>
                <a:gd name="T1" fmla="*/ 183 h 183"/>
                <a:gd name="T2" fmla="*/ 183 w 183"/>
                <a:gd name="T3" fmla="*/ 71 h 183"/>
                <a:gd name="T4" fmla="*/ 112 w 183"/>
                <a:gd name="T5" fmla="*/ 0 h 183"/>
                <a:gd name="T6" fmla="*/ 0 w 183"/>
                <a:gd name="T7" fmla="*/ 112 h 183"/>
                <a:gd name="T8" fmla="*/ 71 w 183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183">
                  <a:moveTo>
                    <a:pt x="71" y="183"/>
                  </a:moveTo>
                  <a:cubicBezTo>
                    <a:pt x="130" y="176"/>
                    <a:pt x="176" y="130"/>
                    <a:pt x="183" y="71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0" y="112"/>
                    <a:pt x="0" y="112"/>
                    <a:pt x="0" y="112"/>
                  </a:cubicBezTo>
                  <a:lnTo>
                    <a:pt x="71" y="183"/>
                  </a:ln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89438" y="5757864"/>
              <a:ext cx="388938" cy="388938"/>
            </a:xfrm>
            <a:custGeom>
              <a:avLst/>
              <a:gdLst>
                <a:gd name="T0" fmla="*/ 149 w 154"/>
                <a:gd name="T1" fmla="*/ 54 h 154"/>
                <a:gd name="T2" fmla="*/ 149 w 154"/>
                <a:gd name="T3" fmla="*/ 37 h 154"/>
                <a:gd name="T4" fmla="*/ 117 w 154"/>
                <a:gd name="T5" fmla="*/ 5 h 154"/>
                <a:gd name="T6" fmla="*/ 100 w 154"/>
                <a:gd name="T7" fmla="*/ 5 h 154"/>
                <a:gd name="T8" fmla="*/ 5 w 154"/>
                <a:gd name="T9" fmla="*/ 100 h 154"/>
                <a:gd name="T10" fmla="*/ 5 w 154"/>
                <a:gd name="T11" fmla="*/ 117 h 154"/>
                <a:gd name="T12" fmla="*/ 37 w 154"/>
                <a:gd name="T13" fmla="*/ 149 h 154"/>
                <a:gd name="T14" fmla="*/ 54 w 154"/>
                <a:gd name="T15" fmla="*/ 149 h 154"/>
                <a:gd name="T16" fmla="*/ 149 w 154"/>
                <a:gd name="T17" fmla="*/ 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4" h="154">
                  <a:moveTo>
                    <a:pt x="149" y="54"/>
                  </a:moveTo>
                  <a:cubicBezTo>
                    <a:pt x="154" y="49"/>
                    <a:pt x="154" y="42"/>
                    <a:pt x="149" y="37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2" y="0"/>
                    <a:pt x="105" y="0"/>
                    <a:pt x="100" y="5"/>
                  </a:cubicBezTo>
                  <a:cubicBezTo>
                    <a:pt x="5" y="100"/>
                    <a:pt x="5" y="100"/>
                    <a:pt x="5" y="100"/>
                  </a:cubicBezTo>
                  <a:cubicBezTo>
                    <a:pt x="0" y="105"/>
                    <a:pt x="0" y="112"/>
                    <a:pt x="5" y="117"/>
                  </a:cubicBezTo>
                  <a:cubicBezTo>
                    <a:pt x="37" y="149"/>
                    <a:pt x="37" y="149"/>
                    <a:pt x="37" y="149"/>
                  </a:cubicBezTo>
                  <a:cubicBezTo>
                    <a:pt x="42" y="154"/>
                    <a:pt x="49" y="154"/>
                    <a:pt x="54" y="149"/>
                  </a:cubicBezTo>
                  <a:lnTo>
                    <a:pt x="149" y="54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49788" y="5794377"/>
              <a:ext cx="25400" cy="22225"/>
            </a:xfrm>
            <a:custGeom>
              <a:avLst/>
              <a:gdLst>
                <a:gd name="T0" fmla="*/ 8 w 16"/>
                <a:gd name="T1" fmla="*/ 14 h 14"/>
                <a:gd name="T2" fmla="*/ 0 w 16"/>
                <a:gd name="T3" fmla="*/ 6 h 14"/>
                <a:gd name="T4" fmla="*/ 8 w 16"/>
                <a:gd name="T5" fmla="*/ 0 h 14"/>
                <a:gd name="T6" fmla="*/ 16 w 16"/>
                <a:gd name="T7" fmla="*/ 6 h 14"/>
                <a:gd name="T8" fmla="*/ 8 w 1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8" y="14"/>
                  </a:moveTo>
                  <a:lnTo>
                    <a:pt x="0" y="6"/>
                  </a:lnTo>
                  <a:lnTo>
                    <a:pt x="8" y="0"/>
                  </a:lnTo>
                  <a:lnTo>
                    <a:pt x="16" y="6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19638" y="5861052"/>
              <a:ext cx="23813" cy="25400"/>
            </a:xfrm>
            <a:custGeom>
              <a:avLst/>
              <a:gdLst>
                <a:gd name="T0" fmla="*/ 8 w 15"/>
                <a:gd name="T1" fmla="*/ 16 h 16"/>
                <a:gd name="T2" fmla="*/ 0 w 15"/>
                <a:gd name="T3" fmla="*/ 8 h 16"/>
                <a:gd name="T4" fmla="*/ 8 w 15"/>
                <a:gd name="T5" fmla="*/ 0 h 16"/>
                <a:gd name="T6" fmla="*/ 15 w 15"/>
                <a:gd name="T7" fmla="*/ 8 h 16"/>
                <a:gd name="T8" fmla="*/ 8 w 15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8" y="16"/>
                  </a:moveTo>
                  <a:lnTo>
                    <a:pt x="0" y="8"/>
                  </a:lnTo>
                  <a:lnTo>
                    <a:pt x="8" y="0"/>
                  </a:lnTo>
                  <a:lnTo>
                    <a:pt x="15" y="8"/>
                  </a:lnTo>
                  <a:lnTo>
                    <a:pt x="8" y="16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64075" y="5849939"/>
              <a:ext cx="23813" cy="22225"/>
            </a:xfrm>
            <a:custGeom>
              <a:avLst/>
              <a:gdLst>
                <a:gd name="T0" fmla="*/ 7 w 15"/>
                <a:gd name="T1" fmla="*/ 14 h 14"/>
                <a:gd name="T2" fmla="*/ 0 w 15"/>
                <a:gd name="T3" fmla="*/ 7 h 14"/>
                <a:gd name="T4" fmla="*/ 7 w 15"/>
                <a:gd name="T5" fmla="*/ 0 h 14"/>
                <a:gd name="T6" fmla="*/ 15 w 15"/>
                <a:gd name="T7" fmla="*/ 7 h 14"/>
                <a:gd name="T8" fmla="*/ 7 w 15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4">
                  <a:moveTo>
                    <a:pt x="7" y="14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15" y="7"/>
                  </a:lnTo>
                  <a:lnTo>
                    <a:pt x="7" y="14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76775" y="5907089"/>
              <a:ext cx="23813" cy="22225"/>
            </a:xfrm>
            <a:custGeom>
              <a:avLst/>
              <a:gdLst>
                <a:gd name="T0" fmla="*/ 8 w 15"/>
                <a:gd name="T1" fmla="*/ 14 h 14"/>
                <a:gd name="T2" fmla="*/ 0 w 15"/>
                <a:gd name="T3" fmla="*/ 7 h 14"/>
                <a:gd name="T4" fmla="*/ 8 w 15"/>
                <a:gd name="T5" fmla="*/ 0 h 14"/>
                <a:gd name="T6" fmla="*/ 15 w 15"/>
                <a:gd name="T7" fmla="*/ 7 h 14"/>
                <a:gd name="T8" fmla="*/ 8 w 15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4">
                  <a:moveTo>
                    <a:pt x="8" y="14"/>
                  </a:moveTo>
                  <a:lnTo>
                    <a:pt x="0" y="7"/>
                  </a:lnTo>
                  <a:lnTo>
                    <a:pt x="8" y="0"/>
                  </a:lnTo>
                  <a:lnTo>
                    <a:pt x="15" y="7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06925" y="5837239"/>
              <a:ext cx="22225" cy="22225"/>
            </a:xfrm>
            <a:custGeom>
              <a:avLst/>
              <a:gdLst>
                <a:gd name="T0" fmla="*/ 8 w 14"/>
                <a:gd name="T1" fmla="*/ 14 h 14"/>
                <a:gd name="T2" fmla="*/ 0 w 14"/>
                <a:gd name="T3" fmla="*/ 6 h 14"/>
                <a:gd name="T4" fmla="*/ 8 w 14"/>
                <a:gd name="T5" fmla="*/ 0 h 14"/>
                <a:gd name="T6" fmla="*/ 14 w 14"/>
                <a:gd name="T7" fmla="*/ 6 h 14"/>
                <a:gd name="T8" fmla="*/ 8 w 14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8" y="14"/>
                  </a:moveTo>
                  <a:lnTo>
                    <a:pt x="0" y="6"/>
                  </a:lnTo>
                  <a:lnTo>
                    <a:pt x="8" y="0"/>
                  </a:lnTo>
                  <a:lnTo>
                    <a:pt x="14" y="6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7225" y="5975352"/>
              <a:ext cx="23813" cy="22225"/>
            </a:xfrm>
            <a:custGeom>
              <a:avLst/>
              <a:gdLst>
                <a:gd name="T0" fmla="*/ 8 w 15"/>
                <a:gd name="T1" fmla="*/ 14 h 14"/>
                <a:gd name="T2" fmla="*/ 0 w 15"/>
                <a:gd name="T3" fmla="*/ 8 h 14"/>
                <a:gd name="T4" fmla="*/ 8 w 15"/>
                <a:gd name="T5" fmla="*/ 0 h 14"/>
                <a:gd name="T6" fmla="*/ 15 w 15"/>
                <a:gd name="T7" fmla="*/ 8 h 14"/>
                <a:gd name="T8" fmla="*/ 8 w 15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4">
                  <a:moveTo>
                    <a:pt x="8" y="14"/>
                  </a:moveTo>
                  <a:lnTo>
                    <a:pt x="0" y="8"/>
                  </a:lnTo>
                  <a:lnTo>
                    <a:pt x="8" y="0"/>
                  </a:lnTo>
                  <a:lnTo>
                    <a:pt x="15" y="8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8663" y="6046789"/>
              <a:ext cx="22225" cy="22225"/>
            </a:xfrm>
            <a:custGeom>
              <a:avLst/>
              <a:gdLst>
                <a:gd name="T0" fmla="*/ 6 w 14"/>
                <a:gd name="T1" fmla="*/ 14 h 14"/>
                <a:gd name="T2" fmla="*/ 0 w 14"/>
                <a:gd name="T3" fmla="*/ 8 h 14"/>
                <a:gd name="T4" fmla="*/ 6 w 14"/>
                <a:gd name="T5" fmla="*/ 0 h 14"/>
                <a:gd name="T6" fmla="*/ 14 w 14"/>
                <a:gd name="T7" fmla="*/ 8 h 14"/>
                <a:gd name="T8" fmla="*/ 6 w 14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6" y="14"/>
                  </a:moveTo>
                  <a:lnTo>
                    <a:pt x="0" y="8"/>
                  </a:lnTo>
                  <a:lnTo>
                    <a:pt x="6" y="0"/>
                  </a:lnTo>
                  <a:lnTo>
                    <a:pt x="14" y="8"/>
                  </a:lnTo>
                  <a:lnTo>
                    <a:pt x="6" y="14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9925" y="6034089"/>
              <a:ext cx="25400" cy="22225"/>
            </a:xfrm>
            <a:custGeom>
              <a:avLst/>
              <a:gdLst>
                <a:gd name="T0" fmla="*/ 8 w 16"/>
                <a:gd name="T1" fmla="*/ 14 h 14"/>
                <a:gd name="T2" fmla="*/ 0 w 16"/>
                <a:gd name="T3" fmla="*/ 6 h 14"/>
                <a:gd name="T4" fmla="*/ 8 w 16"/>
                <a:gd name="T5" fmla="*/ 0 h 14"/>
                <a:gd name="T6" fmla="*/ 16 w 16"/>
                <a:gd name="T7" fmla="*/ 6 h 14"/>
                <a:gd name="T8" fmla="*/ 8 w 1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8" y="14"/>
                  </a:moveTo>
                  <a:lnTo>
                    <a:pt x="0" y="6"/>
                  </a:lnTo>
                  <a:lnTo>
                    <a:pt x="8" y="0"/>
                  </a:lnTo>
                  <a:lnTo>
                    <a:pt x="16" y="6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95800" y="6089652"/>
              <a:ext cx="22225" cy="22225"/>
            </a:xfrm>
            <a:custGeom>
              <a:avLst/>
              <a:gdLst>
                <a:gd name="T0" fmla="*/ 6 w 14"/>
                <a:gd name="T1" fmla="*/ 14 h 14"/>
                <a:gd name="T2" fmla="*/ 0 w 14"/>
                <a:gd name="T3" fmla="*/ 8 h 14"/>
                <a:gd name="T4" fmla="*/ 6 w 14"/>
                <a:gd name="T5" fmla="*/ 0 h 14"/>
                <a:gd name="T6" fmla="*/ 14 w 14"/>
                <a:gd name="T7" fmla="*/ 8 h 14"/>
                <a:gd name="T8" fmla="*/ 6 w 14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6" y="14"/>
                  </a:moveTo>
                  <a:lnTo>
                    <a:pt x="0" y="8"/>
                  </a:lnTo>
                  <a:lnTo>
                    <a:pt x="6" y="0"/>
                  </a:lnTo>
                  <a:lnTo>
                    <a:pt x="14" y="8"/>
                  </a:lnTo>
                  <a:lnTo>
                    <a:pt x="6" y="14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24363" y="6018214"/>
              <a:ext cx="23813" cy="22225"/>
            </a:xfrm>
            <a:custGeom>
              <a:avLst/>
              <a:gdLst>
                <a:gd name="T0" fmla="*/ 7 w 15"/>
                <a:gd name="T1" fmla="*/ 14 h 14"/>
                <a:gd name="T2" fmla="*/ 0 w 15"/>
                <a:gd name="T3" fmla="*/ 8 h 14"/>
                <a:gd name="T4" fmla="*/ 7 w 15"/>
                <a:gd name="T5" fmla="*/ 0 h 14"/>
                <a:gd name="T6" fmla="*/ 15 w 15"/>
                <a:gd name="T7" fmla="*/ 8 h 14"/>
                <a:gd name="T8" fmla="*/ 7 w 15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4">
                  <a:moveTo>
                    <a:pt x="7" y="14"/>
                  </a:moveTo>
                  <a:lnTo>
                    <a:pt x="0" y="8"/>
                  </a:lnTo>
                  <a:lnTo>
                    <a:pt x="7" y="0"/>
                  </a:lnTo>
                  <a:lnTo>
                    <a:pt x="15" y="8"/>
                  </a:lnTo>
                  <a:lnTo>
                    <a:pt x="7" y="14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00563" y="5868989"/>
              <a:ext cx="166688" cy="166688"/>
            </a:xfrm>
            <a:custGeom>
              <a:avLst/>
              <a:gdLst>
                <a:gd name="T0" fmla="*/ 53 w 105"/>
                <a:gd name="T1" fmla="*/ 105 h 105"/>
                <a:gd name="T2" fmla="*/ 0 w 105"/>
                <a:gd name="T3" fmla="*/ 53 h 105"/>
                <a:gd name="T4" fmla="*/ 53 w 105"/>
                <a:gd name="T5" fmla="*/ 0 h 105"/>
                <a:gd name="T6" fmla="*/ 105 w 105"/>
                <a:gd name="T7" fmla="*/ 53 h 105"/>
                <a:gd name="T8" fmla="*/ 53 w 105"/>
                <a:gd name="T9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05">
                  <a:moveTo>
                    <a:pt x="53" y="105"/>
                  </a:moveTo>
                  <a:lnTo>
                    <a:pt x="0" y="53"/>
                  </a:lnTo>
                  <a:lnTo>
                    <a:pt x="53" y="0"/>
                  </a:lnTo>
                  <a:lnTo>
                    <a:pt x="105" y="53"/>
                  </a:lnTo>
                  <a:lnTo>
                    <a:pt x="53" y="105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3251200" y="5629277"/>
            <a:ext cx="646113" cy="646113"/>
            <a:chOff x="3251200" y="5629277"/>
            <a:chExt cx="646113" cy="646113"/>
          </a:xfrm>
        </p:grpSpPr>
        <p:sp>
          <p:nvSpPr>
            <p:cNvPr id="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251200" y="5629277"/>
              <a:ext cx="646113" cy="646113"/>
            </a:xfrm>
            <a:prstGeom prst="ellipse">
              <a:avLst/>
            </a:pr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09950" y="5800727"/>
              <a:ext cx="487363" cy="474663"/>
            </a:xfrm>
            <a:custGeom>
              <a:avLst/>
              <a:gdLst>
                <a:gd name="T0" fmla="*/ 57 w 193"/>
                <a:gd name="T1" fmla="*/ 188 h 188"/>
                <a:gd name="T2" fmla="*/ 65 w 193"/>
                <a:gd name="T3" fmla="*/ 188 h 188"/>
                <a:gd name="T4" fmla="*/ 193 w 193"/>
                <a:gd name="T5" fmla="*/ 61 h 188"/>
                <a:gd name="T6" fmla="*/ 131 w 193"/>
                <a:gd name="T7" fmla="*/ 0 h 188"/>
                <a:gd name="T8" fmla="*/ 0 w 193"/>
                <a:gd name="T9" fmla="*/ 131 h 188"/>
                <a:gd name="T10" fmla="*/ 57 w 193"/>
                <a:gd name="T11" fmla="*/ 18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3" h="188">
                  <a:moveTo>
                    <a:pt x="57" y="188"/>
                  </a:moveTo>
                  <a:cubicBezTo>
                    <a:pt x="59" y="188"/>
                    <a:pt x="62" y="188"/>
                    <a:pt x="65" y="188"/>
                  </a:cubicBezTo>
                  <a:cubicBezTo>
                    <a:pt x="135" y="188"/>
                    <a:pt x="192" y="131"/>
                    <a:pt x="193" y="6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0" y="131"/>
                    <a:pt x="0" y="131"/>
                    <a:pt x="0" y="131"/>
                  </a:cubicBezTo>
                  <a:lnTo>
                    <a:pt x="57" y="188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1550" y="5773739"/>
              <a:ext cx="254000" cy="252413"/>
            </a:xfrm>
            <a:custGeom>
              <a:avLst/>
              <a:gdLst>
                <a:gd name="T0" fmla="*/ 41 w 101"/>
                <a:gd name="T1" fmla="*/ 10 h 100"/>
                <a:gd name="T2" fmla="*/ 0 w 101"/>
                <a:gd name="T3" fmla="*/ 51 h 100"/>
                <a:gd name="T4" fmla="*/ 50 w 101"/>
                <a:gd name="T5" fmla="*/ 100 h 100"/>
                <a:gd name="T6" fmla="*/ 91 w 101"/>
                <a:gd name="T7" fmla="*/ 59 h 100"/>
                <a:gd name="T8" fmla="*/ 101 w 101"/>
                <a:gd name="T9" fmla="*/ 35 h 100"/>
                <a:gd name="T10" fmla="*/ 92 w 101"/>
                <a:gd name="T11" fmla="*/ 11 h 100"/>
                <a:gd name="T12" fmla="*/ 90 w 101"/>
                <a:gd name="T13" fmla="*/ 9 h 100"/>
                <a:gd name="T14" fmla="*/ 90 w 101"/>
                <a:gd name="T15" fmla="*/ 9 h 100"/>
                <a:gd name="T16" fmla="*/ 66 w 101"/>
                <a:gd name="T17" fmla="*/ 0 h 100"/>
                <a:gd name="T18" fmla="*/ 41 w 101"/>
                <a:gd name="T19" fmla="*/ 1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" h="100">
                  <a:moveTo>
                    <a:pt x="41" y="10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7" y="53"/>
                    <a:pt x="101" y="44"/>
                    <a:pt x="101" y="35"/>
                  </a:cubicBezTo>
                  <a:cubicBezTo>
                    <a:pt x="101" y="26"/>
                    <a:pt x="97" y="17"/>
                    <a:pt x="92" y="11"/>
                  </a:cubicBezTo>
                  <a:cubicBezTo>
                    <a:pt x="92" y="11"/>
                    <a:pt x="91" y="10"/>
                    <a:pt x="90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83" y="3"/>
                    <a:pt x="75" y="0"/>
                    <a:pt x="66" y="0"/>
                  </a:cubicBezTo>
                  <a:cubicBezTo>
                    <a:pt x="56" y="0"/>
                    <a:pt x="48" y="4"/>
                    <a:pt x="41" y="1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2963" y="5902327"/>
              <a:ext cx="254000" cy="255588"/>
            </a:xfrm>
            <a:custGeom>
              <a:avLst/>
              <a:gdLst>
                <a:gd name="T0" fmla="*/ 60 w 101"/>
                <a:gd name="T1" fmla="*/ 90 h 101"/>
                <a:gd name="T2" fmla="*/ 101 w 101"/>
                <a:gd name="T3" fmla="*/ 49 h 101"/>
                <a:gd name="T4" fmla="*/ 51 w 101"/>
                <a:gd name="T5" fmla="*/ 0 h 101"/>
                <a:gd name="T6" fmla="*/ 10 w 101"/>
                <a:gd name="T7" fmla="*/ 41 h 101"/>
                <a:gd name="T8" fmla="*/ 0 w 101"/>
                <a:gd name="T9" fmla="*/ 66 h 101"/>
                <a:gd name="T10" fmla="*/ 9 w 101"/>
                <a:gd name="T11" fmla="*/ 89 h 101"/>
                <a:gd name="T12" fmla="*/ 11 w 101"/>
                <a:gd name="T13" fmla="*/ 91 h 101"/>
                <a:gd name="T14" fmla="*/ 11 w 101"/>
                <a:gd name="T15" fmla="*/ 91 h 101"/>
                <a:gd name="T16" fmla="*/ 35 w 101"/>
                <a:gd name="T17" fmla="*/ 101 h 101"/>
                <a:gd name="T18" fmla="*/ 60 w 101"/>
                <a:gd name="T19" fmla="*/ 9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" h="101">
                  <a:moveTo>
                    <a:pt x="60" y="90"/>
                  </a:moveTo>
                  <a:cubicBezTo>
                    <a:pt x="101" y="49"/>
                    <a:pt x="101" y="49"/>
                    <a:pt x="101" y="49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4" y="47"/>
                    <a:pt x="0" y="56"/>
                    <a:pt x="0" y="66"/>
                  </a:cubicBezTo>
                  <a:cubicBezTo>
                    <a:pt x="0" y="75"/>
                    <a:pt x="4" y="83"/>
                    <a:pt x="9" y="89"/>
                  </a:cubicBezTo>
                  <a:cubicBezTo>
                    <a:pt x="9" y="89"/>
                    <a:pt x="11" y="90"/>
                    <a:pt x="11" y="91"/>
                  </a:cubicBezTo>
                  <a:cubicBezTo>
                    <a:pt x="11" y="91"/>
                    <a:pt x="11" y="91"/>
                    <a:pt x="11" y="91"/>
                  </a:cubicBezTo>
                  <a:cubicBezTo>
                    <a:pt x="18" y="97"/>
                    <a:pt x="26" y="101"/>
                    <a:pt x="35" y="101"/>
                  </a:cubicBezTo>
                  <a:cubicBezTo>
                    <a:pt x="45" y="101"/>
                    <a:pt x="53" y="97"/>
                    <a:pt x="60" y="90"/>
                  </a:cubicBez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2241550" y="5629277"/>
            <a:ext cx="646113" cy="646113"/>
            <a:chOff x="2241550" y="5629277"/>
            <a:chExt cx="646113" cy="646113"/>
          </a:xfrm>
        </p:grpSpPr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41550" y="5629277"/>
              <a:ext cx="646113" cy="646113"/>
            </a:xfrm>
            <a:prstGeom prst="ellipse">
              <a:avLst/>
            </a:pr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27288" y="5816602"/>
              <a:ext cx="457200" cy="457200"/>
            </a:xfrm>
            <a:custGeom>
              <a:avLst/>
              <a:gdLst>
                <a:gd name="T0" fmla="*/ 73 w 181"/>
                <a:gd name="T1" fmla="*/ 181 h 181"/>
                <a:gd name="T2" fmla="*/ 181 w 181"/>
                <a:gd name="T3" fmla="*/ 73 h 181"/>
                <a:gd name="T4" fmla="*/ 108 w 181"/>
                <a:gd name="T5" fmla="*/ 0 h 181"/>
                <a:gd name="T6" fmla="*/ 0 w 181"/>
                <a:gd name="T7" fmla="*/ 108 h 181"/>
                <a:gd name="T8" fmla="*/ 73 w 181"/>
                <a:gd name="T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" h="181">
                  <a:moveTo>
                    <a:pt x="73" y="181"/>
                  </a:moveTo>
                  <a:cubicBezTo>
                    <a:pt x="129" y="172"/>
                    <a:pt x="172" y="129"/>
                    <a:pt x="181" y="73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0" y="108"/>
                    <a:pt x="0" y="108"/>
                    <a:pt x="0" y="108"/>
                  </a:cubicBezTo>
                  <a:lnTo>
                    <a:pt x="73" y="181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54263" y="5743577"/>
              <a:ext cx="419100" cy="419100"/>
            </a:xfrm>
            <a:custGeom>
              <a:avLst/>
              <a:gdLst>
                <a:gd name="T0" fmla="*/ 137 w 166"/>
                <a:gd name="T1" fmla="*/ 137 h 166"/>
                <a:gd name="T2" fmla="*/ 29 w 166"/>
                <a:gd name="T3" fmla="*/ 137 h 166"/>
                <a:gd name="T4" fmla="*/ 29 w 166"/>
                <a:gd name="T5" fmla="*/ 29 h 166"/>
                <a:gd name="T6" fmla="*/ 137 w 166"/>
                <a:gd name="T7" fmla="*/ 29 h 166"/>
                <a:gd name="T8" fmla="*/ 137 w 166"/>
                <a:gd name="T9" fmla="*/ 1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137" y="137"/>
                  </a:moveTo>
                  <a:cubicBezTo>
                    <a:pt x="107" y="166"/>
                    <a:pt x="59" y="166"/>
                    <a:pt x="29" y="137"/>
                  </a:cubicBezTo>
                  <a:cubicBezTo>
                    <a:pt x="0" y="107"/>
                    <a:pt x="0" y="59"/>
                    <a:pt x="29" y="29"/>
                  </a:cubicBezTo>
                  <a:cubicBezTo>
                    <a:pt x="59" y="0"/>
                    <a:pt x="107" y="0"/>
                    <a:pt x="137" y="29"/>
                  </a:cubicBezTo>
                  <a:cubicBezTo>
                    <a:pt x="166" y="59"/>
                    <a:pt x="166" y="107"/>
                    <a:pt x="137" y="137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16175" y="5803902"/>
              <a:ext cx="296863" cy="298450"/>
            </a:xfrm>
            <a:custGeom>
              <a:avLst/>
              <a:gdLst>
                <a:gd name="T0" fmla="*/ 0 w 118"/>
                <a:gd name="T1" fmla="*/ 106 h 118"/>
                <a:gd name="T2" fmla="*/ 5 w 118"/>
                <a:gd name="T3" fmla="*/ 113 h 118"/>
                <a:gd name="T4" fmla="*/ 12 w 118"/>
                <a:gd name="T5" fmla="*/ 118 h 118"/>
                <a:gd name="T6" fmla="*/ 118 w 118"/>
                <a:gd name="T7" fmla="*/ 12 h 118"/>
                <a:gd name="T8" fmla="*/ 113 w 118"/>
                <a:gd name="T9" fmla="*/ 5 h 118"/>
                <a:gd name="T10" fmla="*/ 106 w 118"/>
                <a:gd name="T11" fmla="*/ 0 h 118"/>
                <a:gd name="T12" fmla="*/ 0 w 118"/>
                <a:gd name="T13" fmla="*/ 106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" h="118">
                  <a:moveTo>
                    <a:pt x="0" y="106"/>
                  </a:moveTo>
                  <a:cubicBezTo>
                    <a:pt x="1" y="108"/>
                    <a:pt x="3" y="111"/>
                    <a:pt x="5" y="113"/>
                  </a:cubicBezTo>
                  <a:cubicBezTo>
                    <a:pt x="7" y="115"/>
                    <a:pt x="10" y="117"/>
                    <a:pt x="12" y="118"/>
                  </a:cubicBezTo>
                  <a:cubicBezTo>
                    <a:pt x="118" y="12"/>
                    <a:pt x="118" y="12"/>
                    <a:pt x="118" y="12"/>
                  </a:cubicBezTo>
                  <a:cubicBezTo>
                    <a:pt x="117" y="10"/>
                    <a:pt x="115" y="7"/>
                    <a:pt x="113" y="5"/>
                  </a:cubicBezTo>
                  <a:cubicBezTo>
                    <a:pt x="111" y="3"/>
                    <a:pt x="108" y="1"/>
                    <a:pt x="106" y="0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1231900" y="5629277"/>
            <a:ext cx="646113" cy="646113"/>
            <a:chOff x="1231900" y="5629277"/>
            <a:chExt cx="646113" cy="646113"/>
          </a:xfrm>
        </p:grpSpPr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31900" y="5629277"/>
              <a:ext cx="646113" cy="646113"/>
            </a:xfrm>
            <a:prstGeom prst="ellipse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0338" y="5773739"/>
              <a:ext cx="436563" cy="501650"/>
            </a:xfrm>
            <a:custGeom>
              <a:avLst/>
              <a:gdLst>
                <a:gd name="T0" fmla="*/ 34 w 173"/>
                <a:gd name="T1" fmla="*/ 3 h 199"/>
                <a:gd name="T2" fmla="*/ 26 w 173"/>
                <a:gd name="T3" fmla="*/ 12 h 199"/>
                <a:gd name="T4" fmla="*/ 53 w 173"/>
                <a:gd name="T5" fmla="*/ 39 h 199"/>
                <a:gd name="T6" fmla="*/ 0 w 173"/>
                <a:gd name="T7" fmla="*/ 148 h 199"/>
                <a:gd name="T8" fmla="*/ 51 w 173"/>
                <a:gd name="T9" fmla="*/ 199 h 199"/>
                <a:gd name="T10" fmla="*/ 173 w 173"/>
                <a:gd name="T11" fmla="*/ 101 h 199"/>
                <a:gd name="T12" fmla="*/ 72 w 173"/>
                <a:gd name="T13" fmla="*/ 0 h 199"/>
                <a:gd name="T14" fmla="*/ 59 w 173"/>
                <a:gd name="T15" fmla="*/ 28 h 199"/>
                <a:gd name="T16" fmla="*/ 34 w 173"/>
                <a:gd name="T17" fmla="*/ 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99">
                  <a:moveTo>
                    <a:pt x="34" y="3"/>
                  </a:moveTo>
                  <a:cubicBezTo>
                    <a:pt x="26" y="12"/>
                    <a:pt x="26" y="12"/>
                    <a:pt x="26" y="12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110" y="198"/>
                    <a:pt x="160" y="157"/>
                    <a:pt x="173" y="101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59" y="28"/>
                    <a:pt x="59" y="28"/>
                    <a:pt x="59" y="28"/>
                  </a:cubicBezTo>
                  <a:lnTo>
                    <a:pt x="34" y="3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23988" y="5773739"/>
              <a:ext cx="261938" cy="384175"/>
            </a:xfrm>
            <a:custGeom>
              <a:avLst/>
              <a:gdLst>
                <a:gd name="T0" fmla="*/ 70 w 104"/>
                <a:gd name="T1" fmla="*/ 23 h 152"/>
                <a:gd name="T2" fmla="*/ 70 w 104"/>
                <a:gd name="T3" fmla="*/ 12 h 152"/>
                <a:gd name="T4" fmla="*/ 75 w 104"/>
                <a:gd name="T5" fmla="*/ 12 h 152"/>
                <a:gd name="T6" fmla="*/ 75 w 104"/>
                <a:gd name="T7" fmla="*/ 0 h 152"/>
                <a:gd name="T8" fmla="*/ 29 w 104"/>
                <a:gd name="T9" fmla="*/ 0 h 152"/>
                <a:gd name="T10" fmla="*/ 29 w 104"/>
                <a:gd name="T11" fmla="*/ 12 h 152"/>
                <a:gd name="T12" fmla="*/ 35 w 104"/>
                <a:gd name="T13" fmla="*/ 12 h 152"/>
                <a:gd name="T14" fmla="*/ 35 w 104"/>
                <a:gd name="T15" fmla="*/ 23 h 152"/>
                <a:gd name="T16" fmla="*/ 0 w 104"/>
                <a:gd name="T17" fmla="*/ 47 h 152"/>
                <a:gd name="T18" fmla="*/ 0 w 104"/>
                <a:gd name="T19" fmla="*/ 140 h 152"/>
                <a:gd name="T20" fmla="*/ 11 w 104"/>
                <a:gd name="T21" fmla="*/ 152 h 152"/>
                <a:gd name="T22" fmla="*/ 93 w 104"/>
                <a:gd name="T23" fmla="*/ 152 h 152"/>
                <a:gd name="T24" fmla="*/ 104 w 104"/>
                <a:gd name="T25" fmla="*/ 140 h 152"/>
                <a:gd name="T26" fmla="*/ 104 w 104"/>
                <a:gd name="T27" fmla="*/ 47 h 152"/>
                <a:gd name="T28" fmla="*/ 70 w 104"/>
                <a:gd name="T29" fmla="*/ 2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52">
                  <a:moveTo>
                    <a:pt x="70" y="23"/>
                  </a:moveTo>
                  <a:cubicBezTo>
                    <a:pt x="70" y="12"/>
                    <a:pt x="70" y="12"/>
                    <a:pt x="70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6"/>
                    <a:pt x="5" y="152"/>
                    <a:pt x="11" y="152"/>
                  </a:cubicBezTo>
                  <a:cubicBezTo>
                    <a:pt x="93" y="152"/>
                    <a:pt x="93" y="152"/>
                    <a:pt x="93" y="152"/>
                  </a:cubicBezTo>
                  <a:cubicBezTo>
                    <a:pt x="99" y="152"/>
                    <a:pt x="104" y="146"/>
                    <a:pt x="104" y="140"/>
                  </a:cubicBezTo>
                  <a:cubicBezTo>
                    <a:pt x="104" y="47"/>
                    <a:pt x="104" y="47"/>
                    <a:pt x="104" y="47"/>
                  </a:cubicBezTo>
                  <a:lnTo>
                    <a:pt x="70" y="23"/>
                  </a:ln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50975" y="5949952"/>
              <a:ext cx="206375" cy="146050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11300" y="5980114"/>
              <a:ext cx="85725" cy="88900"/>
            </a:xfrm>
            <a:custGeom>
              <a:avLst/>
              <a:gdLst>
                <a:gd name="T0" fmla="*/ 18 w 54"/>
                <a:gd name="T1" fmla="*/ 56 h 56"/>
                <a:gd name="T2" fmla="*/ 37 w 54"/>
                <a:gd name="T3" fmla="*/ 56 h 56"/>
                <a:gd name="T4" fmla="*/ 37 w 54"/>
                <a:gd name="T5" fmla="*/ 37 h 56"/>
                <a:gd name="T6" fmla="*/ 54 w 54"/>
                <a:gd name="T7" fmla="*/ 37 h 56"/>
                <a:gd name="T8" fmla="*/ 54 w 54"/>
                <a:gd name="T9" fmla="*/ 18 h 56"/>
                <a:gd name="T10" fmla="*/ 37 w 54"/>
                <a:gd name="T11" fmla="*/ 18 h 56"/>
                <a:gd name="T12" fmla="*/ 37 w 54"/>
                <a:gd name="T13" fmla="*/ 0 h 56"/>
                <a:gd name="T14" fmla="*/ 18 w 54"/>
                <a:gd name="T15" fmla="*/ 0 h 56"/>
                <a:gd name="T16" fmla="*/ 18 w 54"/>
                <a:gd name="T17" fmla="*/ 18 h 56"/>
                <a:gd name="T18" fmla="*/ 0 w 54"/>
                <a:gd name="T19" fmla="*/ 18 h 56"/>
                <a:gd name="T20" fmla="*/ 0 w 54"/>
                <a:gd name="T21" fmla="*/ 37 h 56"/>
                <a:gd name="T22" fmla="*/ 18 w 54"/>
                <a:gd name="T23" fmla="*/ 37 h 56"/>
                <a:gd name="T24" fmla="*/ 18 w 54"/>
                <a:gd name="T2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56">
                  <a:moveTo>
                    <a:pt x="18" y="56"/>
                  </a:moveTo>
                  <a:lnTo>
                    <a:pt x="37" y="56"/>
                  </a:lnTo>
                  <a:lnTo>
                    <a:pt x="37" y="37"/>
                  </a:lnTo>
                  <a:lnTo>
                    <a:pt x="54" y="37"/>
                  </a:lnTo>
                  <a:lnTo>
                    <a:pt x="54" y="18"/>
                  </a:lnTo>
                  <a:lnTo>
                    <a:pt x="37" y="18"/>
                  </a:lnTo>
                  <a:lnTo>
                    <a:pt x="37" y="0"/>
                  </a:lnTo>
                  <a:lnTo>
                    <a:pt x="18" y="0"/>
                  </a:lnTo>
                  <a:lnTo>
                    <a:pt x="18" y="18"/>
                  </a:lnTo>
                  <a:lnTo>
                    <a:pt x="0" y="18"/>
                  </a:lnTo>
                  <a:lnTo>
                    <a:pt x="0" y="37"/>
                  </a:lnTo>
                  <a:lnTo>
                    <a:pt x="18" y="37"/>
                  </a:lnTo>
                  <a:lnTo>
                    <a:pt x="18" y="56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97013" y="5773739"/>
              <a:ext cx="115888" cy="30163"/>
            </a:xfrm>
            <a:prstGeom prst="rect">
              <a:avLst/>
            </a:pr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222250" y="5629277"/>
            <a:ext cx="646113" cy="646113"/>
            <a:chOff x="222250" y="5629277"/>
            <a:chExt cx="646113" cy="646113"/>
          </a:xfrm>
        </p:grpSpPr>
        <p:sp>
          <p:nvSpPr>
            <p:cNvPr id="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2250" y="5629277"/>
              <a:ext cx="646113" cy="646113"/>
            </a:xfrm>
            <a:prstGeom prst="ellipse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538" y="5816602"/>
              <a:ext cx="500063" cy="458788"/>
            </a:xfrm>
            <a:custGeom>
              <a:avLst/>
              <a:gdLst>
                <a:gd name="T0" fmla="*/ 98 w 198"/>
                <a:gd name="T1" fmla="*/ 0 h 182"/>
                <a:gd name="T2" fmla="*/ 51 w 198"/>
                <a:gd name="T3" fmla="*/ 5 h 182"/>
                <a:gd name="T4" fmla="*/ 43 w 198"/>
                <a:gd name="T5" fmla="*/ 83 h 182"/>
                <a:gd name="T6" fmla="*/ 0 w 198"/>
                <a:gd name="T7" fmla="*/ 109 h 182"/>
                <a:gd name="T8" fmla="*/ 73 w 198"/>
                <a:gd name="T9" fmla="*/ 182 h 182"/>
                <a:gd name="T10" fmla="*/ 198 w 198"/>
                <a:gd name="T11" fmla="*/ 76 h 182"/>
                <a:gd name="T12" fmla="*/ 145 w 198"/>
                <a:gd name="T13" fmla="*/ 23 h 182"/>
                <a:gd name="T14" fmla="*/ 130 w 198"/>
                <a:gd name="T15" fmla="*/ 32 h 182"/>
                <a:gd name="T16" fmla="*/ 98 w 198"/>
                <a:gd name="T17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182">
                  <a:moveTo>
                    <a:pt x="98" y="0"/>
                  </a:moveTo>
                  <a:cubicBezTo>
                    <a:pt x="51" y="5"/>
                    <a:pt x="51" y="5"/>
                    <a:pt x="51" y="5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73" y="182"/>
                    <a:pt x="73" y="182"/>
                    <a:pt x="73" y="182"/>
                  </a:cubicBezTo>
                  <a:cubicBezTo>
                    <a:pt x="136" y="182"/>
                    <a:pt x="188" y="136"/>
                    <a:pt x="198" y="76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30" y="32"/>
                    <a:pt x="130" y="32"/>
                    <a:pt x="130" y="32"/>
                  </a:cubicBezTo>
                  <a:lnTo>
                    <a:pt x="98" y="0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1488" y="5805489"/>
              <a:ext cx="146050" cy="58738"/>
            </a:xfrm>
            <a:custGeom>
              <a:avLst/>
              <a:gdLst>
                <a:gd name="T0" fmla="*/ 12 w 58"/>
                <a:gd name="T1" fmla="*/ 23 h 23"/>
                <a:gd name="T2" fmla="*/ 12 w 58"/>
                <a:gd name="T3" fmla="*/ 11 h 23"/>
                <a:gd name="T4" fmla="*/ 46 w 58"/>
                <a:gd name="T5" fmla="*/ 11 h 23"/>
                <a:gd name="T6" fmla="*/ 46 w 58"/>
                <a:gd name="T7" fmla="*/ 23 h 23"/>
                <a:gd name="T8" fmla="*/ 58 w 58"/>
                <a:gd name="T9" fmla="*/ 23 h 23"/>
                <a:gd name="T10" fmla="*/ 58 w 58"/>
                <a:gd name="T11" fmla="*/ 23 h 23"/>
                <a:gd name="T12" fmla="*/ 58 w 58"/>
                <a:gd name="T13" fmla="*/ 11 h 23"/>
                <a:gd name="T14" fmla="*/ 46 w 58"/>
                <a:gd name="T15" fmla="*/ 0 h 23"/>
                <a:gd name="T16" fmla="*/ 12 w 58"/>
                <a:gd name="T17" fmla="*/ 0 h 23"/>
                <a:gd name="T18" fmla="*/ 0 w 58"/>
                <a:gd name="T19" fmla="*/ 11 h 23"/>
                <a:gd name="T20" fmla="*/ 0 w 58"/>
                <a:gd name="T21" fmla="*/ 23 h 23"/>
                <a:gd name="T22" fmla="*/ 0 w 58"/>
                <a:gd name="T23" fmla="*/ 23 h 23"/>
                <a:gd name="T24" fmla="*/ 12 w 58"/>
                <a:gd name="T2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23">
                  <a:moveTo>
                    <a:pt x="12" y="23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5"/>
                    <a:pt x="53" y="0"/>
                    <a:pt x="46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2" y="23"/>
                    <a:pt x="12" y="23"/>
                    <a:pt x="12" y="23"/>
                  </a:cubicBez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2425" y="5864227"/>
              <a:ext cx="384175" cy="234950"/>
            </a:xfrm>
            <a:custGeom>
              <a:avLst/>
              <a:gdLst>
                <a:gd name="T0" fmla="*/ 140 w 152"/>
                <a:gd name="T1" fmla="*/ 0 h 93"/>
                <a:gd name="T2" fmla="*/ 12 w 152"/>
                <a:gd name="T3" fmla="*/ 0 h 93"/>
                <a:gd name="T4" fmla="*/ 0 w 152"/>
                <a:gd name="T5" fmla="*/ 12 h 93"/>
                <a:gd name="T6" fmla="*/ 0 w 152"/>
                <a:gd name="T7" fmla="*/ 81 h 93"/>
                <a:gd name="T8" fmla="*/ 12 w 152"/>
                <a:gd name="T9" fmla="*/ 93 h 93"/>
                <a:gd name="T10" fmla="*/ 140 w 152"/>
                <a:gd name="T11" fmla="*/ 93 h 93"/>
                <a:gd name="T12" fmla="*/ 152 w 152"/>
                <a:gd name="T13" fmla="*/ 81 h 93"/>
                <a:gd name="T14" fmla="*/ 152 w 152"/>
                <a:gd name="T15" fmla="*/ 12 h 93"/>
                <a:gd name="T16" fmla="*/ 140 w 152"/>
                <a:gd name="T1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93">
                  <a:moveTo>
                    <a:pt x="14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8"/>
                    <a:pt x="5" y="93"/>
                    <a:pt x="12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47" y="93"/>
                    <a:pt x="152" y="88"/>
                    <a:pt x="152" y="81"/>
                  </a:cubicBezTo>
                  <a:cubicBezTo>
                    <a:pt x="152" y="12"/>
                    <a:pt x="152" y="12"/>
                    <a:pt x="152" y="12"/>
                  </a:cubicBezTo>
                  <a:cubicBezTo>
                    <a:pt x="152" y="5"/>
                    <a:pt x="147" y="0"/>
                    <a:pt x="140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1488" y="5907089"/>
              <a:ext cx="146050" cy="146050"/>
            </a:xfrm>
            <a:prstGeom prst="ellipse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650" y="5937252"/>
              <a:ext cx="85725" cy="88900"/>
            </a:xfrm>
            <a:custGeom>
              <a:avLst/>
              <a:gdLst>
                <a:gd name="T0" fmla="*/ 37 w 54"/>
                <a:gd name="T1" fmla="*/ 0 h 56"/>
                <a:gd name="T2" fmla="*/ 18 w 54"/>
                <a:gd name="T3" fmla="*/ 0 h 56"/>
                <a:gd name="T4" fmla="*/ 18 w 54"/>
                <a:gd name="T5" fmla="*/ 19 h 56"/>
                <a:gd name="T6" fmla="*/ 0 w 54"/>
                <a:gd name="T7" fmla="*/ 19 h 56"/>
                <a:gd name="T8" fmla="*/ 0 w 54"/>
                <a:gd name="T9" fmla="*/ 37 h 56"/>
                <a:gd name="T10" fmla="*/ 18 w 54"/>
                <a:gd name="T11" fmla="*/ 37 h 56"/>
                <a:gd name="T12" fmla="*/ 18 w 54"/>
                <a:gd name="T13" fmla="*/ 56 h 56"/>
                <a:gd name="T14" fmla="*/ 37 w 54"/>
                <a:gd name="T15" fmla="*/ 56 h 56"/>
                <a:gd name="T16" fmla="*/ 37 w 54"/>
                <a:gd name="T17" fmla="*/ 37 h 56"/>
                <a:gd name="T18" fmla="*/ 54 w 54"/>
                <a:gd name="T19" fmla="*/ 37 h 56"/>
                <a:gd name="T20" fmla="*/ 54 w 54"/>
                <a:gd name="T21" fmla="*/ 19 h 56"/>
                <a:gd name="T22" fmla="*/ 37 w 54"/>
                <a:gd name="T23" fmla="*/ 19 h 56"/>
                <a:gd name="T24" fmla="*/ 37 w 54"/>
                <a:gd name="T2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56">
                  <a:moveTo>
                    <a:pt x="37" y="0"/>
                  </a:moveTo>
                  <a:lnTo>
                    <a:pt x="18" y="0"/>
                  </a:lnTo>
                  <a:lnTo>
                    <a:pt x="18" y="19"/>
                  </a:lnTo>
                  <a:lnTo>
                    <a:pt x="0" y="19"/>
                  </a:lnTo>
                  <a:lnTo>
                    <a:pt x="0" y="37"/>
                  </a:lnTo>
                  <a:lnTo>
                    <a:pt x="18" y="37"/>
                  </a:lnTo>
                  <a:lnTo>
                    <a:pt x="18" y="56"/>
                  </a:lnTo>
                  <a:lnTo>
                    <a:pt x="37" y="56"/>
                  </a:lnTo>
                  <a:lnTo>
                    <a:pt x="37" y="37"/>
                  </a:lnTo>
                  <a:lnTo>
                    <a:pt x="54" y="37"/>
                  </a:lnTo>
                  <a:lnTo>
                    <a:pt x="54" y="19"/>
                  </a:lnTo>
                  <a:lnTo>
                    <a:pt x="37" y="19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9" name="Group 88出自【趣你的PPT】(微信:qunideppt)：最优质的PPT资源库"/>
          <p:cNvGrpSpPr/>
          <p:nvPr/>
        </p:nvGrpSpPr>
        <p:grpSpPr>
          <a:xfrm>
            <a:off x="11329988" y="4589335"/>
            <a:ext cx="646113" cy="646113"/>
            <a:chOff x="11329988" y="4619627"/>
            <a:chExt cx="646113" cy="646113"/>
          </a:xfrm>
        </p:grpSpPr>
        <p:sp>
          <p:nvSpPr>
            <p:cNvPr id="15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329988" y="4619627"/>
              <a:ext cx="646113" cy="646113"/>
            </a:xfrm>
            <a:prstGeom prst="ellipse">
              <a:avLst/>
            </a:pr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60163" y="4878389"/>
              <a:ext cx="509588" cy="387350"/>
            </a:xfrm>
            <a:custGeom>
              <a:avLst/>
              <a:gdLst>
                <a:gd name="T0" fmla="*/ 79 w 202"/>
                <a:gd name="T1" fmla="*/ 153 h 153"/>
                <a:gd name="T2" fmla="*/ 202 w 202"/>
                <a:gd name="T3" fmla="*/ 49 h 153"/>
                <a:gd name="T4" fmla="*/ 152 w 202"/>
                <a:gd name="T5" fmla="*/ 0 h 153"/>
                <a:gd name="T6" fmla="*/ 0 w 202"/>
                <a:gd name="T7" fmla="*/ 74 h 153"/>
                <a:gd name="T8" fmla="*/ 79 w 202"/>
                <a:gd name="T9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153">
                  <a:moveTo>
                    <a:pt x="79" y="153"/>
                  </a:moveTo>
                  <a:cubicBezTo>
                    <a:pt x="140" y="151"/>
                    <a:pt x="191" y="107"/>
                    <a:pt x="202" y="49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0" y="74"/>
                    <a:pt x="0" y="74"/>
                    <a:pt x="0" y="74"/>
                  </a:cubicBezTo>
                  <a:lnTo>
                    <a:pt x="79" y="153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460163" y="4876802"/>
              <a:ext cx="384175" cy="88900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755438" y="4902202"/>
              <a:ext cx="46038" cy="42863"/>
            </a:xfrm>
            <a:prstGeom prst="ellipse">
              <a:avLst/>
            </a:prstGeom>
            <a:solidFill>
              <a:srgbClr val="ABB0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58588" y="4902202"/>
              <a:ext cx="85725" cy="42863"/>
            </a:xfrm>
            <a:custGeom>
              <a:avLst/>
              <a:gdLst>
                <a:gd name="T0" fmla="*/ 54 w 54"/>
                <a:gd name="T1" fmla="*/ 0 h 27"/>
                <a:gd name="T2" fmla="*/ 27 w 54"/>
                <a:gd name="T3" fmla="*/ 27 h 27"/>
                <a:gd name="T4" fmla="*/ 0 w 54"/>
                <a:gd name="T5" fmla="*/ 27 h 27"/>
                <a:gd name="T6" fmla="*/ 29 w 54"/>
                <a:gd name="T7" fmla="*/ 0 h 27"/>
                <a:gd name="T8" fmla="*/ 54 w 54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7">
                  <a:moveTo>
                    <a:pt x="54" y="0"/>
                  </a:moveTo>
                  <a:lnTo>
                    <a:pt x="27" y="27"/>
                  </a:lnTo>
                  <a:lnTo>
                    <a:pt x="0" y="27"/>
                  </a:lnTo>
                  <a:lnTo>
                    <a:pt x="29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83975" y="4902202"/>
              <a:ext cx="85725" cy="42863"/>
            </a:xfrm>
            <a:custGeom>
              <a:avLst/>
              <a:gdLst>
                <a:gd name="T0" fmla="*/ 27 w 54"/>
                <a:gd name="T1" fmla="*/ 0 h 27"/>
                <a:gd name="T2" fmla="*/ 54 w 54"/>
                <a:gd name="T3" fmla="*/ 0 h 27"/>
                <a:gd name="T4" fmla="*/ 27 w 54"/>
                <a:gd name="T5" fmla="*/ 27 h 27"/>
                <a:gd name="T6" fmla="*/ 0 w 54"/>
                <a:gd name="T7" fmla="*/ 27 h 27"/>
                <a:gd name="T8" fmla="*/ 27 w 54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7">
                  <a:moveTo>
                    <a:pt x="27" y="0"/>
                  </a:moveTo>
                  <a:lnTo>
                    <a:pt x="54" y="0"/>
                  </a:lnTo>
                  <a:lnTo>
                    <a:pt x="27" y="27"/>
                  </a:lnTo>
                  <a:lnTo>
                    <a:pt x="0" y="27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460163" y="4978402"/>
              <a:ext cx="384175" cy="8731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755438" y="5002214"/>
              <a:ext cx="46038" cy="44450"/>
            </a:xfrm>
            <a:prstGeom prst="ellipse">
              <a:avLst/>
            </a:prstGeom>
            <a:solidFill>
              <a:srgbClr val="ABB0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58588" y="5002214"/>
              <a:ext cx="85725" cy="44450"/>
            </a:xfrm>
            <a:custGeom>
              <a:avLst/>
              <a:gdLst>
                <a:gd name="T0" fmla="*/ 54 w 54"/>
                <a:gd name="T1" fmla="*/ 0 h 28"/>
                <a:gd name="T2" fmla="*/ 27 w 54"/>
                <a:gd name="T3" fmla="*/ 28 h 28"/>
                <a:gd name="T4" fmla="*/ 0 w 54"/>
                <a:gd name="T5" fmla="*/ 28 h 28"/>
                <a:gd name="T6" fmla="*/ 29 w 54"/>
                <a:gd name="T7" fmla="*/ 0 h 28"/>
                <a:gd name="T8" fmla="*/ 54 w 54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8">
                  <a:moveTo>
                    <a:pt x="54" y="0"/>
                  </a:moveTo>
                  <a:lnTo>
                    <a:pt x="27" y="28"/>
                  </a:lnTo>
                  <a:lnTo>
                    <a:pt x="0" y="28"/>
                  </a:lnTo>
                  <a:lnTo>
                    <a:pt x="29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83975" y="5002214"/>
              <a:ext cx="85725" cy="44450"/>
            </a:xfrm>
            <a:custGeom>
              <a:avLst/>
              <a:gdLst>
                <a:gd name="T0" fmla="*/ 27 w 54"/>
                <a:gd name="T1" fmla="*/ 0 h 28"/>
                <a:gd name="T2" fmla="*/ 54 w 54"/>
                <a:gd name="T3" fmla="*/ 0 h 28"/>
                <a:gd name="T4" fmla="*/ 27 w 54"/>
                <a:gd name="T5" fmla="*/ 28 h 28"/>
                <a:gd name="T6" fmla="*/ 0 w 54"/>
                <a:gd name="T7" fmla="*/ 28 h 28"/>
                <a:gd name="T8" fmla="*/ 27 w 54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8">
                  <a:moveTo>
                    <a:pt x="27" y="0"/>
                  </a:moveTo>
                  <a:lnTo>
                    <a:pt x="54" y="0"/>
                  </a:lnTo>
                  <a:lnTo>
                    <a:pt x="27" y="28"/>
                  </a:lnTo>
                  <a:lnTo>
                    <a:pt x="0" y="28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60163" y="4818064"/>
              <a:ext cx="384175" cy="58738"/>
            </a:xfrm>
            <a:custGeom>
              <a:avLst/>
              <a:gdLst>
                <a:gd name="T0" fmla="*/ 242 w 242"/>
                <a:gd name="T1" fmla="*/ 37 h 37"/>
                <a:gd name="T2" fmla="*/ 204 w 242"/>
                <a:gd name="T3" fmla="*/ 0 h 37"/>
                <a:gd name="T4" fmla="*/ 38 w 242"/>
                <a:gd name="T5" fmla="*/ 0 h 37"/>
                <a:gd name="T6" fmla="*/ 0 w 242"/>
                <a:gd name="T7" fmla="*/ 37 h 37"/>
                <a:gd name="T8" fmla="*/ 0 w 242"/>
                <a:gd name="T9" fmla="*/ 37 h 37"/>
                <a:gd name="T10" fmla="*/ 0 w 242"/>
                <a:gd name="T11" fmla="*/ 37 h 37"/>
                <a:gd name="T12" fmla="*/ 242 w 242"/>
                <a:gd name="T13" fmla="*/ 37 h 37"/>
                <a:gd name="T14" fmla="*/ 242 w 242"/>
                <a:gd name="T15" fmla="*/ 37 h 37"/>
                <a:gd name="T16" fmla="*/ 242 w 242"/>
                <a:gd name="T1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37">
                  <a:moveTo>
                    <a:pt x="242" y="37"/>
                  </a:moveTo>
                  <a:lnTo>
                    <a:pt x="204" y="0"/>
                  </a:lnTo>
                  <a:lnTo>
                    <a:pt x="38" y="0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242" y="37"/>
                  </a:lnTo>
                  <a:lnTo>
                    <a:pt x="242" y="37"/>
                  </a:lnTo>
                  <a:lnTo>
                    <a:pt x="242" y="37"/>
                  </a:ln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460163" y="4965702"/>
              <a:ext cx="384175" cy="12700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0" name="Group 89出自【趣你的PPT】(微信:qunideppt)：最优质的PPT资源库"/>
          <p:cNvGrpSpPr/>
          <p:nvPr/>
        </p:nvGrpSpPr>
        <p:grpSpPr>
          <a:xfrm>
            <a:off x="10318750" y="4589335"/>
            <a:ext cx="647700" cy="646113"/>
            <a:chOff x="10318750" y="4619627"/>
            <a:chExt cx="647700" cy="646113"/>
          </a:xfrm>
        </p:grpSpPr>
        <p:sp>
          <p:nvSpPr>
            <p:cNvPr id="15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318750" y="4619627"/>
              <a:ext cx="647700" cy="646113"/>
            </a:xfrm>
            <a:prstGeom prst="ellipse">
              <a:avLst/>
            </a:prstGeom>
            <a:solidFill>
              <a:srgbClr val="7DC0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58450" y="4813302"/>
              <a:ext cx="508000" cy="452438"/>
            </a:xfrm>
            <a:custGeom>
              <a:avLst/>
              <a:gdLst>
                <a:gd name="T0" fmla="*/ 77 w 201"/>
                <a:gd name="T1" fmla="*/ 179 h 179"/>
                <a:gd name="T2" fmla="*/ 201 w 201"/>
                <a:gd name="T3" fmla="*/ 55 h 179"/>
                <a:gd name="T4" fmla="*/ 146 w 201"/>
                <a:gd name="T5" fmla="*/ 0 h 179"/>
                <a:gd name="T6" fmla="*/ 0 w 201"/>
                <a:gd name="T7" fmla="*/ 102 h 179"/>
                <a:gd name="T8" fmla="*/ 77 w 201"/>
                <a:gd name="T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1" h="179">
                  <a:moveTo>
                    <a:pt x="77" y="179"/>
                  </a:moveTo>
                  <a:cubicBezTo>
                    <a:pt x="145" y="177"/>
                    <a:pt x="199" y="123"/>
                    <a:pt x="201" y="55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0" y="102"/>
                    <a:pt x="0" y="102"/>
                    <a:pt x="0" y="102"/>
                  </a:cubicBezTo>
                  <a:lnTo>
                    <a:pt x="77" y="179"/>
                  </a:lnTo>
                  <a:close/>
                </a:path>
              </a:pathLst>
            </a:custGeom>
            <a:solidFill>
              <a:srgbClr val="6DA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450513" y="4876802"/>
              <a:ext cx="384175" cy="176213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450513" y="4770439"/>
              <a:ext cx="384175" cy="119063"/>
            </a:xfrm>
            <a:prstGeom prst="ellipse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50513" y="4830764"/>
              <a:ext cx="384175" cy="115888"/>
            </a:xfrm>
            <a:custGeom>
              <a:avLst/>
              <a:gdLst>
                <a:gd name="T0" fmla="*/ 76 w 152"/>
                <a:gd name="T1" fmla="*/ 23 h 46"/>
                <a:gd name="T2" fmla="*/ 0 w 152"/>
                <a:gd name="T3" fmla="*/ 0 h 46"/>
                <a:gd name="T4" fmla="*/ 0 w 152"/>
                <a:gd name="T5" fmla="*/ 23 h 46"/>
                <a:gd name="T6" fmla="*/ 76 w 152"/>
                <a:gd name="T7" fmla="*/ 46 h 46"/>
                <a:gd name="T8" fmla="*/ 152 w 152"/>
                <a:gd name="T9" fmla="*/ 23 h 46"/>
                <a:gd name="T10" fmla="*/ 152 w 152"/>
                <a:gd name="T11" fmla="*/ 0 h 46"/>
                <a:gd name="T12" fmla="*/ 76 w 152"/>
                <a:gd name="T13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6">
                  <a:moveTo>
                    <a:pt x="76" y="23"/>
                  </a:moveTo>
                  <a:cubicBezTo>
                    <a:pt x="34" y="23"/>
                    <a:pt x="0" y="12"/>
                    <a:pt x="0" y="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36"/>
                    <a:pt x="34" y="46"/>
                    <a:pt x="76" y="46"/>
                  </a:cubicBezTo>
                  <a:cubicBezTo>
                    <a:pt x="118" y="46"/>
                    <a:pt x="152" y="36"/>
                    <a:pt x="152" y="23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12"/>
                    <a:pt x="118" y="23"/>
                    <a:pt x="76" y="23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50513" y="4911727"/>
              <a:ext cx="384175" cy="119063"/>
            </a:xfrm>
            <a:custGeom>
              <a:avLst/>
              <a:gdLst>
                <a:gd name="T0" fmla="*/ 76 w 152"/>
                <a:gd name="T1" fmla="*/ 24 h 47"/>
                <a:gd name="T2" fmla="*/ 0 w 152"/>
                <a:gd name="T3" fmla="*/ 0 h 47"/>
                <a:gd name="T4" fmla="*/ 0 w 152"/>
                <a:gd name="T5" fmla="*/ 24 h 47"/>
                <a:gd name="T6" fmla="*/ 76 w 152"/>
                <a:gd name="T7" fmla="*/ 47 h 47"/>
                <a:gd name="T8" fmla="*/ 152 w 152"/>
                <a:gd name="T9" fmla="*/ 24 h 47"/>
                <a:gd name="T10" fmla="*/ 152 w 152"/>
                <a:gd name="T11" fmla="*/ 0 h 47"/>
                <a:gd name="T12" fmla="*/ 76 w 152"/>
                <a:gd name="T13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7">
                  <a:moveTo>
                    <a:pt x="76" y="24"/>
                  </a:moveTo>
                  <a:cubicBezTo>
                    <a:pt x="34" y="24"/>
                    <a:pt x="0" y="13"/>
                    <a:pt x="0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6"/>
                    <a:pt x="34" y="47"/>
                    <a:pt x="76" y="47"/>
                  </a:cubicBezTo>
                  <a:cubicBezTo>
                    <a:pt x="118" y="47"/>
                    <a:pt x="152" y="36"/>
                    <a:pt x="152" y="24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13"/>
                    <a:pt x="118" y="24"/>
                    <a:pt x="76" y="24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50513" y="4995864"/>
              <a:ext cx="384175" cy="117475"/>
            </a:xfrm>
            <a:custGeom>
              <a:avLst/>
              <a:gdLst>
                <a:gd name="T0" fmla="*/ 76 w 152"/>
                <a:gd name="T1" fmla="*/ 23 h 47"/>
                <a:gd name="T2" fmla="*/ 0 w 152"/>
                <a:gd name="T3" fmla="*/ 0 h 47"/>
                <a:gd name="T4" fmla="*/ 0 w 152"/>
                <a:gd name="T5" fmla="*/ 23 h 47"/>
                <a:gd name="T6" fmla="*/ 76 w 152"/>
                <a:gd name="T7" fmla="*/ 47 h 47"/>
                <a:gd name="T8" fmla="*/ 152 w 152"/>
                <a:gd name="T9" fmla="*/ 23 h 47"/>
                <a:gd name="T10" fmla="*/ 152 w 152"/>
                <a:gd name="T11" fmla="*/ 0 h 47"/>
                <a:gd name="T12" fmla="*/ 76 w 152"/>
                <a:gd name="T13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7">
                  <a:moveTo>
                    <a:pt x="76" y="23"/>
                  </a:moveTo>
                  <a:cubicBezTo>
                    <a:pt x="34" y="23"/>
                    <a:pt x="0" y="13"/>
                    <a:pt x="0" y="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36"/>
                    <a:pt x="34" y="47"/>
                    <a:pt x="76" y="47"/>
                  </a:cubicBezTo>
                  <a:cubicBezTo>
                    <a:pt x="118" y="47"/>
                    <a:pt x="152" y="36"/>
                    <a:pt x="152" y="23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13"/>
                    <a:pt x="118" y="23"/>
                    <a:pt x="76" y="23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1" name="Group 90出自【趣你的PPT】(微信:qunideppt)：最优质的PPT资源库"/>
          <p:cNvGrpSpPr/>
          <p:nvPr/>
        </p:nvGrpSpPr>
        <p:grpSpPr>
          <a:xfrm>
            <a:off x="9309100" y="4589335"/>
            <a:ext cx="646113" cy="646113"/>
            <a:chOff x="9309100" y="4619627"/>
            <a:chExt cx="646113" cy="646113"/>
          </a:xfrm>
        </p:grpSpPr>
        <p:sp>
          <p:nvSpPr>
            <p:cNvPr id="14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09100" y="4619627"/>
              <a:ext cx="646113" cy="646113"/>
            </a:xfrm>
            <a:prstGeom prst="ellipse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74213" y="4838702"/>
              <a:ext cx="379413" cy="414338"/>
            </a:xfrm>
            <a:custGeom>
              <a:avLst/>
              <a:gdLst>
                <a:gd name="T0" fmla="*/ 57 w 150"/>
                <a:gd name="T1" fmla="*/ 164 h 164"/>
                <a:gd name="T2" fmla="*/ 150 w 150"/>
                <a:gd name="T3" fmla="*/ 57 h 164"/>
                <a:gd name="T4" fmla="*/ 93 w 150"/>
                <a:gd name="T5" fmla="*/ 0 h 164"/>
                <a:gd name="T6" fmla="*/ 0 w 150"/>
                <a:gd name="T7" fmla="*/ 107 h 164"/>
                <a:gd name="T8" fmla="*/ 57 w 150"/>
                <a:gd name="T9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64">
                  <a:moveTo>
                    <a:pt x="57" y="164"/>
                  </a:moveTo>
                  <a:cubicBezTo>
                    <a:pt x="106" y="151"/>
                    <a:pt x="144" y="109"/>
                    <a:pt x="150" y="57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0" y="107"/>
                    <a:pt x="0" y="107"/>
                    <a:pt x="0" y="107"/>
                  </a:cubicBezTo>
                  <a:lnTo>
                    <a:pt x="57" y="164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56738" y="4775202"/>
              <a:ext cx="352425" cy="382588"/>
            </a:xfrm>
            <a:custGeom>
              <a:avLst/>
              <a:gdLst>
                <a:gd name="T0" fmla="*/ 140 w 140"/>
                <a:gd name="T1" fmla="*/ 25 h 151"/>
                <a:gd name="T2" fmla="*/ 70 w 140"/>
                <a:gd name="T3" fmla="*/ 0 h 151"/>
                <a:gd name="T4" fmla="*/ 70 w 140"/>
                <a:gd name="T5" fmla="*/ 0 h 151"/>
                <a:gd name="T6" fmla="*/ 70 w 140"/>
                <a:gd name="T7" fmla="*/ 0 h 151"/>
                <a:gd name="T8" fmla="*/ 70 w 140"/>
                <a:gd name="T9" fmla="*/ 0 h 151"/>
                <a:gd name="T10" fmla="*/ 70 w 140"/>
                <a:gd name="T11" fmla="*/ 0 h 151"/>
                <a:gd name="T12" fmla="*/ 0 w 140"/>
                <a:gd name="T13" fmla="*/ 25 h 151"/>
                <a:gd name="T14" fmla="*/ 70 w 140"/>
                <a:gd name="T15" fmla="*/ 151 h 151"/>
                <a:gd name="T16" fmla="*/ 70 w 140"/>
                <a:gd name="T17" fmla="*/ 151 h 151"/>
                <a:gd name="T18" fmla="*/ 70 w 140"/>
                <a:gd name="T19" fmla="*/ 151 h 151"/>
                <a:gd name="T20" fmla="*/ 70 w 140"/>
                <a:gd name="T21" fmla="*/ 151 h 151"/>
                <a:gd name="T22" fmla="*/ 70 w 140"/>
                <a:gd name="T23" fmla="*/ 151 h 151"/>
                <a:gd name="T24" fmla="*/ 140 w 140"/>
                <a:gd name="T25" fmla="*/ 2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" h="151">
                  <a:moveTo>
                    <a:pt x="140" y="25"/>
                  </a:moveTo>
                  <a:cubicBezTo>
                    <a:pt x="118" y="25"/>
                    <a:pt x="89" y="19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51" y="19"/>
                    <a:pt x="22" y="25"/>
                    <a:pt x="0" y="25"/>
                  </a:cubicBezTo>
                  <a:cubicBezTo>
                    <a:pt x="0" y="79"/>
                    <a:pt x="33" y="127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107" y="127"/>
                    <a:pt x="140" y="79"/>
                    <a:pt x="140" y="25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32950" y="4775202"/>
              <a:ext cx="176213" cy="382588"/>
            </a:xfrm>
            <a:custGeom>
              <a:avLst/>
              <a:gdLst>
                <a:gd name="T0" fmla="*/ 0 w 70"/>
                <a:gd name="T1" fmla="*/ 0 h 151"/>
                <a:gd name="T2" fmla="*/ 0 w 70"/>
                <a:gd name="T3" fmla="*/ 0 h 151"/>
                <a:gd name="T4" fmla="*/ 0 w 70"/>
                <a:gd name="T5" fmla="*/ 151 h 151"/>
                <a:gd name="T6" fmla="*/ 0 w 70"/>
                <a:gd name="T7" fmla="*/ 151 h 151"/>
                <a:gd name="T8" fmla="*/ 0 w 70"/>
                <a:gd name="T9" fmla="*/ 151 h 151"/>
                <a:gd name="T10" fmla="*/ 70 w 70"/>
                <a:gd name="T11" fmla="*/ 25 h 151"/>
                <a:gd name="T12" fmla="*/ 0 w 70"/>
                <a:gd name="T13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5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37" y="127"/>
                    <a:pt x="70" y="79"/>
                    <a:pt x="70" y="25"/>
                  </a:cubicBezTo>
                  <a:cubicBezTo>
                    <a:pt x="48" y="25"/>
                    <a:pt x="19" y="19"/>
                    <a:pt x="0" y="0"/>
                  </a:cubicBez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64688" y="4899027"/>
              <a:ext cx="133350" cy="134938"/>
            </a:xfrm>
            <a:custGeom>
              <a:avLst/>
              <a:gdLst>
                <a:gd name="T0" fmla="*/ 65 w 84"/>
                <a:gd name="T1" fmla="*/ 85 h 85"/>
                <a:gd name="T2" fmla="*/ 43 w 84"/>
                <a:gd name="T3" fmla="*/ 62 h 85"/>
                <a:gd name="T4" fmla="*/ 19 w 84"/>
                <a:gd name="T5" fmla="*/ 85 h 85"/>
                <a:gd name="T6" fmla="*/ 0 w 84"/>
                <a:gd name="T7" fmla="*/ 65 h 85"/>
                <a:gd name="T8" fmla="*/ 22 w 84"/>
                <a:gd name="T9" fmla="*/ 43 h 85"/>
                <a:gd name="T10" fmla="*/ 0 w 84"/>
                <a:gd name="T11" fmla="*/ 19 h 85"/>
                <a:gd name="T12" fmla="*/ 19 w 84"/>
                <a:gd name="T13" fmla="*/ 0 h 85"/>
                <a:gd name="T14" fmla="*/ 43 w 84"/>
                <a:gd name="T15" fmla="*/ 22 h 85"/>
                <a:gd name="T16" fmla="*/ 65 w 84"/>
                <a:gd name="T17" fmla="*/ 0 h 85"/>
                <a:gd name="T18" fmla="*/ 84 w 84"/>
                <a:gd name="T19" fmla="*/ 19 h 85"/>
                <a:gd name="T20" fmla="*/ 62 w 84"/>
                <a:gd name="T21" fmla="*/ 43 h 85"/>
                <a:gd name="T22" fmla="*/ 84 w 84"/>
                <a:gd name="T23" fmla="*/ 65 h 85"/>
                <a:gd name="T24" fmla="*/ 65 w 84"/>
                <a:gd name="T2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85">
                  <a:moveTo>
                    <a:pt x="65" y="85"/>
                  </a:moveTo>
                  <a:lnTo>
                    <a:pt x="43" y="62"/>
                  </a:lnTo>
                  <a:lnTo>
                    <a:pt x="19" y="85"/>
                  </a:lnTo>
                  <a:lnTo>
                    <a:pt x="0" y="65"/>
                  </a:lnTo>
                  <a:lnTo>
                    <a:pt x="22" y="43"/>
                  </a:lnTo>
                  <a:lnTo>
                    <a:pt x="0" y="19"/>
                  </a:lnTo>
                  <a:lnTo>
                    <a:pt x="19" y="0"/>
                  </a:lnTo>
                  <a:lnTo>
                    <a:pt x="43" y="22"/>
                  </a:lnTo>
                  <a:lnTo>
                    <a:pt x="65" y="0"/>
                  </a:lnTo>
                  <a:lnTo>
                    <a:pt x="84" y="19"/>
                  </a:lnTo>
                  <a:lnTo>
                    <a:pt x="62" y="43"/>
                  </a:lnTo>
                  <a:lnTo>
                    <a:pt x="84" y="65"/>
                  </a:lnTo>
                  <a:lnTo>
                    <a:pt x="65" y="85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2" name="Group 91出自【趣你的PPT】(微信:qunideppt)：最优质的PPT资源库"/>
          <p:cNvGrpSpPr/>
          <p:nvPr/>
        </p:nvGrpSpPr>
        <p:grpSpPr>
          <a:xfrm>
            <a:off x="8299450" y="4589335"/>
            <a:ext cx="646113" cy="646113"/>
            <a:chOff x="8299450" y="4619627"/>
            <a:chExt cx="646113" cy="646113"/>
          </a:xfrm>
        </p:grpSpPr>
        <p:sp>
          <p:nvSpPr>
            <p:cNvPr id="14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299450" y="4619627"/>
              <a:ext cx="646113" cy="646113"/>
            </a:xfrm>
            <a:prstGeom prst="ellipse">
              <a:avLst/>
            </a:pr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64563" y="4838702"/>
              <a:ext cx="379413" cy="414338"/>
            </a:xfrm>
            <a:custGeom>
              <a:avLst/>
              <a:gdLst>
                <a:gd name="T0" fmla="*/ 57 w 150"/>
                <a:gd name="T1" fmla="*/ 164 h 164"/>
                <a:gd name="T2" fmla="*/ 150 w 150"/>
                <a:gd name="T3" fmla="*/ 57 h 164"/>
                <a:gd name="T4" fmla="*/ 93 w 150"/>
                <a:gd name="T5" fmla="*/ 0 h 164"/>
                <a:gd name="T6" fmla="*/ 0 w 150"/>
                <a:gd name="T7" fmla="*/ 107 h 164"/>
                <a:gd name="T8" fmla="*/ 57 w 150"/>
                <a:gd name="T9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64">
                  <a:moveTo>
                    <a:pt x="57" y="164"/>
                  </a:moveTo>
                  <a:cubicBezTo>
                    <a:pt x="106" y="151"/>
                    <a:pt x="144" y="109"/>
                    <a:pt x="150" y="57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0" y="107"/>
                    <a:pt x="0" y="107"/>
                    <a:pt x="0" y="107"/>
                  </a:cubicBezTo>
                  <a:lnTo>
                    <a:pt x="57" y="164"/>
                  </a:ln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47088" y="4775202"/>
              <a:ext cx="352425" cy="382588"/>
            </a:xfrm>
            <a:custGeom>
              <a:avLst/>
              <a:gdLst>
                <a:gd name="T0" fmla="*/ 140 w 140"/>
                <a:gd name="T1" fmla="*/ 25 h 151"/>
                <a:gd name="T2" fmla="*/ 70 w 140"/>
                <a:gd name="T3" fmla="*/ 0 h 151"/>
                <a:gd name="T4" fmla="*/ 70 w 140"/>
                <a:gd name="T5" fmla="*/ 0 h 151"/>
                <a:gd name="T6" fmla="*/ 70 w 140"/>
                <a:gd name="T7" fmla="*/ 0 h 151"/>
                <a:gd name="T8" fmla="*/ 70 w 140"/>
                <a:gd name="T9" fmla="*/ 0 h 151"/>
                <a:gd name="T10" fmla="*/ 70 w 140"/>
                <a:gd name="T11" fmla="*/ 0 h 151"/>
                <a:gd name="T12" fmla="*/ 0 w 140"/>
                <a:gd name="T13" fmla="*/ 25 h 151"/>
                <a:gd name="T14" fmla="*/ 70 w 140"/>
                <a:gd name="T15" fmla="*/ 151 h 151"/>
                <a:gd name="T16" fmla="*/ 70 w 140"/>
                <a:gd name="T17" fmla="*/ 151 h 151"/>
                <a:gd name="T18" fmla="*/ 70 w 140"/>
                <a:gd name="T19" fmla="*/ 151 h 151"/>
                <a:gd name="T20" fmla="*/ 70 w 140"/>
                <a:gd name="T21" fmla="*/ 151 h 151"/>
                <a:gd name="T22" fmla="*/ 70 w 140"/>
                <a:gd name="T23" fmla="*/ 151 h 151"/>
                <a:gd name="T24" fmla="*/ 140 w 140"/>
                <a:gd name="T25" fmla="*/ 2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" h="151">
                  <a:moveTo>
                    <a:pt x="140" y="25"/>
                  </a:moveTo>
                  <a:cubicBezTo>
                    <a:pt x="118" y="25"/>
                    <a:pt x="89" y="19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51" y="19"/>
                    <a:pt x="22" y="25"/>
                    <a:pt x="0" y="25"/>
                  </a:cubicBezTo>
                  <a:cubicBezTo>
                    <a:pt x="0" y="79"/>
                    <a:pt x="33" y="127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107" y="127"/>
                    <a:pt x="140" y="79"/>
                    <a:pt x="140" y="25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23300" y="4775202"/>
              <a:ext cx="176213" cy="382588"/>
            </a:xfrm>
            <a:custGeom>
              <a:avLst/>
              <a:gdLst>
                <a:gd name="T0" fmla="*/ 0 w 70"/>
                <a:gd name="T1" fmla="*/ 0 h 151"/>
                <a:gd name="T2" fmla="*/ 0 w 70"/>
                <a:gd name="T3" fmla="*/ 0 h 151"/>
                <a:gd name="T4" fmla="*/ 0 w 70"/>
                <a:gd name="T5" fmla="*/ 151 h 151"/>
                <a:gd name="T6" fmla="*/ 0 w 70"/>
                <a:gd name="T7" fmla="*/ 151 h 151"/>
                <a:gd name="T8" fmla="*/ 0 w 70"/>
                <a:gd name="T9" fmla="*/ 151 h 151"/>
                <a:gd name="T10" fmla="*/ 70 w 70"/>
                <a:gd name="T11" fmla="*/ 25 h 151"/>
                <a:gd name="T12" fmla="*/ 0 w 70"/>
                <a:gd name="T13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5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37" y="127"/>
                    <a:pt x="70" y="79"/>
                    <a:pt x="70" y="25"/>
                  </a:cubicBezTo>
                  <a:cubicBezTo>
                    <a:pt x="48" y="25"/>
                    <a:pt x="19" y="19"/>
                    <a:pt x="0" y="0"/>
                  </a:cubicBez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45513" y="4899027"/>
              <a:ext cx="165100" cy="134938"/>
            </a:xfrm>
            <a:custGeom>
              <a:avLst/>
              <a:gdLst>
                <a:gd name="T0" fmla="*/ 39 w 104"/>
                <a:gd name="T1" fmla="*/ 85 h 85"/>
                <a:gd name="T2" fmla="*/ 39 w 104"/>
                <a:gd name="T3" fmla="*/ 85 h 85"/>
                <a:gd name="T4" fmla="*/ 39 w 104"/>
                <a:gd name="T5" fmla="*/ 85 h 85"/>
                <a:gd name="T6" fmla="*/ 0 w 104"/>
                <a:gd name="T7" fmla="*/ 45 h 85"/>
                <a:gd name="T8" fmla="*/ 19 w 104"/>
                <a:gd name="T9" fmla="*/ 26 h 85"/>
                <a:gd name="T10" fmla="*/ 39 w 104"/>
                <a:gd name="T11" fmla="*/ 46 h 85"/>
                <a:gd name="T12" fmla="*/ 85 w 104"/>
                <a:gd name="T13" fmla="*/ 0 h 85"/>
                <a:gd name="T14" fmla="*/ 104 w 104"/>
                <a:gd name="T15" fmla="*/ 19 h 85"/>
                <a:gd name="T16" fmla="*/ 39 w 104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85">
                  <a:moveTo>
                    <a:pt x="39" y="85"/>
                  </a:moveTo>
                  <a:lnTo>
                    <a:pt x="39" y="85"/>
                  </a:lnTo>
                  <a:lnTo>
                    <a:pt x="39" y="85"/>
                  </a:lnTo>
                  <a:lnTo>
                    <a:pt x="0" y="45"/>
                  </a:lnTo>
                  <a:lnTo>
                    <a:pt x="19" y="26"/>
                  </a:lnTo>
                  <a:lnTo>
                    <a:pt x="39" y="46"/>
                  </a:lnTo>
                  <a:lnTo>
                    <a:pt x="85" y="0"/>
                  </a:lnTo>
                  <a:lnTo>
                    <a:pt x="104" y="19"/>
                  </a:lnTo>
                  <a:lnTo>
                    <a:pt x="39" y="85"/>
                  </a:lnTo>
                  <a:close/>
                </a:path>
              </a:pathLst>
            </a:cu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3" name="Group 92出自【趣你的PPT】(微信:qunideppt)：最优质的PPT资源库"/>
          <p:cNvGrpSpPr/>
          <p:nvPr/>
        </p:nvGrpSpPr>
        <p:grpSpPr>
          <a:xfrm>
            <a:off x="7289800" y="4589335"/>
            <a:ext cx="646113" cy="646113"/>
            <a:chOff x="7289800" y="4619627"/>
            <a:chExt cx="646113" cy="646113"/>
          </a:xfrm>
        </p:grpSpPr>
        <p:sp>
          <p:nvSpPr>
            <p:cNvPr id="1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89800" y="4619627"/>
              <a:ext cx="646113" cy="646113"/>
            </a:xfrm>
            <a:prstGeom prst="ellipse">
              <a:avLst/>
            </a:pr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54913" y="4838702"/>
              <a:ext cx="379413" cy="414338"/>
            </a:xfrm>
            <a:custGeom>
              <a:avLst/>
              <a:gdLst>
                <a:gd name="T0" fmla="*/ 57 w 150"/>
                <a:gd name="T1" fmla="*/ 164 h 164"/>
                <a:gd name="T2" fmla="*/ 150 w 150"/>
                <a:gd name="T3" fmla="*/ 57 h 164"/>
                <a:gd name="T4" fmla="*/ 94 w 150"/>
                <a:gd name="T5" fmla="*/ 0 h 164"/>
                <a:gd name="T6" fmla="*/ 0 w 150"/>
                <a:gd name="T7" fmla="*/ 107 h 164"/>
                <a:gd name="T8" fmla="*/ 57 w 150"/>
                <a:gd name="T9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64">
                  <a:moveTo>
                    <a:pt x="57" y="164"/>
                  </a:moveTo>
                  <a:cubicBezTo>
                    <a:pt x="106" y="151"/>
                    <a:pt x="144" y="109"/>
                    <a:pt x="150" y="57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07"/>
                    <a:pt x="0" y="107"/>
                    <a:pt x="0" y="107"/>
                  </a:cubicBezTo>
                  <a:lnTo>
                    <a:pt x="57" y="164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35850" y="4775202"/>
              <a:ext cx="357188" cy="382588"/>
            </a:xfrm>
            <a:custGeom>
              <a:avLst/>
              <a:gdLst>
                <a:gd name="T0" fmla="*/ 141 w 141"/>
                <a:gd name="T1" fmla="*/ 25 h 151"/>
                <a:gd name="T2" fmla="*/ 70 w 141"/>
                <a:gd name="T3" fmla="*/ 0 h 151"/>
                <a:gd name="T4" fmla="*/ 70 w 141"/>
                <a:gd name="T5" fmla="*/ 0 h 151"/>
                <a:gd name="T6" fmla="*/ 70 w 141"/>
                <a:gd name="T7" fmla="*/ 0 h 151"/>
                <a:gd name="T8" fmla="*/ 70 w 141"/>
                <a:gd name="T9" fmla="*/ 0 h 151"/>
                <a:gd name="T10" fmla="*/ 70 w 141"/>
                <a:gd name="T11" fmla="*/ 0 h 151"/>
                <a:gd name="T12" fmla="*/ 0 w 141"/>
                <a:gd name="T13" fmla="*/ 25 h 151"/>
                <a:gd name="T14" fmla="*/ 70 w 141"/>
                <a:gd name="T15" fmla="*/ 151 h 151"/>
                <a:gd name="T16" fmla="*/ 70 w 141"/>
                <a:gd name="T17" fmla="*/ 151 h 151"/>
                <a:gd name="T18" fmla="*/ 70 w 141"/>
                <a:gd name="T19" fmla="*/ 151 h 151"/>
                <a:gd name="T20" fmla="*/ 70 w 141"/>
                <a:gd name="T21" fmla="*/ 151 h 151"/>
                <a:gd name="T22" fmla="*/ 70 w 141"/>
                <a:gd name="T23" fmla="*/ 151 h 151"/>
                <a:gd name="T24" fmla="*/ 141 w 141"/>
                <a:gd name="T25" fmla="*/ 2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1" h="151">
                  <a:moveTo>
                    <a:pt x="141" y="25"/>
                  </a:moveTo>
                  <a:cubicBezTo>
                    <a:pt x="118" y="25"/>
                    <a:pt x="89" y="19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51" y="19"/>
                    <a:pt x="22" y="25"/>
                    <a:pt x="0" y="25"/>
                  </a:cubicBezTo>
                  <a:cubicBezTo>
                    <a:pt x="0" y="79"/>
                    <a:pt x="33" y="127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70" y="151"/>
                    <a:pt x="70" y="151"/>
                    <a:pt x="70" y="151"/>
                  </a:cubicBezTo>
                  <a:cubicBezTo>
                    <a:pt x="108" y="127"/>
                    <a:pt x="141" y="79"/>
                    <a:pt x="141" y="25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13650" y="4775202"/>
              <a:ext cx="179388" cy="382588"/>
            </a:xfrm>
            <a:custGeom>
              <a:avLst/>
              <a:gdLst>
                <a:gd name="T0" fmla="*/ 0 w 71"/>
                <a:gd name="T1" fmla="*/ 0 h 151"/>
                <a:gd name="T2" fmla="*/ 0 w 71"/>
                <a:gd name="T3" fmla="*/ 0 h 151"/>
                <a:gd name="T4" fmla="*/ 0 w 71"/>
                <a:gd name="T5" fmla="*/ 151 h 151"/>
                <a:gd name="T6" fmla="*/ 0 w 71"/>
                <a:gd name="T7" fmla="*/ 151 h 151"/>
                <a:gd name="T8" fmla="*/ 0 w 71"/>
                <a:gd name="T9" fmla="*/ 151 h 151"/>
                <a:gd name="T10" fmla="*/ 71 w 71"/>
                <a:gd name="T11" fmla="*/ 25 h 151"/>
                <a:gd name="T12" fmla="*/ 0 w 71"/>
                <a:gd name="T13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" h="15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38" y="127"/>
                    <a:pt x="71" y="79"/>
                    <a:pt x="71" y="25"/>
                  </a:cubicBezTo>
                  <a:cubicBezTo>
                    <a:pt x="48" y="25"/>
                    <a:pt x="19" y="19"/>
                    <a:pt x="0" y="0"/>
                  </a:cubicBez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4" name="Group 93出自【趣你的PPT】(微信:qunideppt)：最优质的PPT资源库"/>
          <p:cNvGrpSpPr/>
          <p:nvPr/>
        </p:nvGrpSpPr>
        <p:grpSpPr>
          <a:xfrm>
            <a:off x="6280150" y="4589335"/>
            <a:ext cx="646113" cy="646113"/>
            <a:chOff x="6280150" y="4619627"/>
            <a:chExt cx="646113" cy="646113"/>
          </a:xfrm>
        </p:grpSpPr>
        <p:sp>
          <p:nvSpPr>
            <p:cNvPr id="1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80150" y="4619627"/>
              <a:ext cx="646113" cy="646113"/>
            </a:xfrm>
            <a:prstGeom prst="ellipse">
              <a:avLst/>
            </a:pr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72238" y="4841877"/>
              <a:ext cx="449263" cy="420688"/>
            </a:xfrm>
            <a:custGeom>
              <a:avLst/>
              <a:gdLst>
                <a:gd name="T0" fmla="*/ 67 w 178"/>
                <a:gd name="T1" fmla="*/ 167 h 167"/>
                <a:gd name="T2" fmla="*/ 178 w 178"/>
                <a:gd name="T3" fmla="*/ 63 h 167"/>
                <a:gd name="T4" fmla="*/ 115 w 178"/>
                <a:gd name="T5" fmla="*/ 0 h 167"/>
                <a:gd name="T6" fmla="*/ 0 w 178"/>
                <a:gd name="T7" fmla="*/ 99 h 167"/>
                <a:gd name="T8" fmla="*/ 67 w 178"/>
                <a:gd name="T9" fmla="*/ 16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67">
                  <a:moveTo>
                    <a:pt x="67" y="167"/>
                  </a:moveTo>
                  <a:cubicBezTo>
                    <a:pt x="123" y="160"/>
                    <a:pt x="168" y="118"/>
                    <a:pt x="178" y="63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0" y="99"/>
                    <a:pt x="0" y="99"/>
                    <a:pt x="0" y="99"/>
                  </a:cubicBezTo>
                  <a:lnTo>
                    <a:pt x="67" y="167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42075" y="4775202"/>
              <a:ext cx="322263" cy="382588"/>
            </a:xfrm>
            <a:custGeom>
              <a:avLst/>
              <a:gdLst>
                <a:gd name="T0" fmla="*/ 114 w 128"/>
                <a:gd name="T1" fmla="*/ 62 h 151"/>
                <a:gd name="T2" fmla="*/ 122 w 128"/>
                <a:gd name="T3" fmla="*/ 32 h 151"/>
                <a:gd name="T4" fmla="*/ 127 w 128"/>
                <a:gd name="T5" fmla="*/ 26 h 151"/>
                <a:gd name="T6" fmla="*/ 96 w 128"/>
                <a:gd name="T7" fmla="*/ 0 h 151"/>
                <a:gd name="T8" fmla="*/ 96 w 128"/>
                <a:gd name="T9" fmla="*/ 0 h 151"/>
                <a:gd name="T10" fmla="*/ 96 w 128"/>
                <a:gd name="T11" fmla="*/ 0 h 151"/>
                <a:gd name="T12" fmla="*/ 95 w 128"/>
                <a:gd name="T13" fmla="*/ 0 h 151"/>
                <a:gd name="T14" fmla="*/ 96 w 128"/>
                <a:gd name="T15" fmla="*/ 0 h 151"/>
                <a:gd name="T16" fmla="*/ 81 w 128"/>
                <a:gd name="T17" fmla="*/ 12 h 151"/>
                <a:gd name="T18" fmla="*/ 64 w 128"/>
                <a:gd name="T19" fmla="*/ 0 h 151"/>
                <a:gd name="T20" fmla="*/ 64 w 128"/>
                <a:gd name="T21" fmla="*/ 0 h 151"/>
                <a:gd name="T22" fmla="*/ 64 w 128"/>
                <a:gd name="T23" fmla="*/ 0 h 151"/>
                <a:gd name="T24" fmla="*/ 64 w 128"/>
                <a:gd name="T25" fmla="*/ 0 h 151"/>
                <a:gd name="T26" fmla="*/ 64 w 128"/>
                <a:gd name="T27" fmla="*/ 0 h 151"/>
                <a:gd name="T28" fmla="*/ 47 w 128"/>
                <a:gd name="T29" fmla="*/ 12 h 151"/>
                <a:gd name="T30" fmla="*/ 32 w 128"/>
                <a:gd name="T31" fmla="*/ 0 h 151"/>
                <a:gd name="T32" fmla="*/ 33 w 128"/>
                <a:gd name="T33" fmla="*/ 0 h 151"/>
                <a:gd name="T34" fmla="*/ 32 w 128"/>
                <a:gd name="T35" fmla="*/ 0 h 151"/>
                <a:gd name="T36" fmla="*/ 32 w 128"/>
                <a:gd name="T37" fmla="*/ 0 h 151"/>
                <a:gd name="T38" fmla="*/ 32 w 128"/>
                <a:gd name="T39" fmla="*/ 0 h 151"/>
                <a:gd name="T40" fmla="*/ 1 w 128"/>
                <a:gd name="T41" fmla="*/ 26 h 151"/>
                <a:gd name="T42" fmla="*/ 6 w 128"/>
                <a:gd name="T43" fmla="*/ 32 h 151"/>
                <a:gd name="T44" fmla="*/ 14 w 128"/>
                <a:gd name="T45" fmla="*/ 62 h 151"/>
                <a:gd name="T46" fmla="*/ 0 w 128"/>
                <a:gd name="T47" fmla="*/ 97 h 151"/>
                <a:gd name="T48" fmla="*/ 36 w 128"/>
                <a:gd name="T49" fmla="*/ 138 h 151"/>
                <a:gd name="T50" fmla="*/ 64 w 128"/>
                <a:gd name="T51" fmla="*/ 151 h 151"/>
                <a:gd name="T52" fmla="*/ 64 w 128"/>
                <a:gd name="T53" fmla="*/ 151 h 151"/>
                <a:gd name="T54" fmla="*/ 64 w 128"/>
                <a:gd name="T55" fmla="*/ 151 h 151"/>
                <a:gd name="T56" fmla="*/ 92 w 128"/>
                <a:gd name="T57" fmla="*/ 138 h 151"/>
                <a:gd name="T58" fmla="*/ 128 w 128"/>
                <a:gd name="T59" fmla="*/ 97 h 151"/>
                <a:gd name="T60" fmla="*/ 114 w 128"/>
                <a:gd name="T61" fmla="*/ 6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28" h="151">
                  <a:moveTo>
                    <a:pt x="114" y="62"/>
                  </a:moveTo>
                  <a:cubicBezTo>
                    <a:pt x="108" y="46"/>
                    <a:pt x="115" y="38"/>
                    <a:pt x="122" y="32"/>
                  </a:cubicBezTo>
                  <a:cubicBezTo>
                    <a:pt x="127" y="26"/>
                    <a:pt x="127" y="26"/>
                    <a:pt x="127" y="2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3" y="3"/>
                    <a:pt x="88" y="12"/>
                    <a:pt x="81" y="12"/>
                  </a:cubicBezTo>
                  <a:cubicBezTo>
                    <a:pt x="73" y="12"/>
                    <a:pt x="68" y="3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0" y="3"/>
                    <a:pt x="55" y="12"/>
                    <a:pt x="47" y="12"/>
                  </a:cubicBezTo>
                  <a:cubicBezTo>
                    <a:pt x="40" y="12"/>
                    <a:pt x="35" y="3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2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13" y="38"/>
                    <a:pt x="20" y="46"/>
                    <a:pt x="14" y="62"/>
                  </a:cubicBezTo>
                  <a:cubicBezTo>
                    <a:pt x="9" y="77"/>
                    <a:pt x="0" y="85"/>
                    <a:pt x="0" y="97"/>
                  </a:cubicBezTo>
                  <a:cubicBezTo>
                    <a:pt x="0" y="117"/>
                    <a:pt x="13" y="133"/>
                    <a:pt x="36" y="138"/>
                  </a:cubicBezTo>
                  <a:cubicBezTo>
                    <a:pt x="53" y="143"/>
                    <a:pt x="55" y="144"/>
                    <a:pt x="64" y="151"/>
                  </a:cubicBezTo>
                  <a:cubicBezTo>
                    <a:pt x="64" y="151"/>
                    <a:pt x="64" y="151"/>
                    <a:pt x="64" y="151"/>
                  </a:cubicBezTo>
                  <a:cubicBezTo>
                    <a:pt x="64" y="151"/>
                    <a:pt x="64" y="151"/>
                    <a:pt x="64" y="151"/>
                  </a:cubicBezTo>
                  <a:cubicBezTo>
                    <a:pt x="73" y="144"/>
                    <a:pt x="75" y="143"/>
                    <a:pt x="92" y="138"/>
                  </a:cubicBezTo>
                  <a:cubicBezTo>
                    <a:pt x="115" y="133"/>
                    <a:pt x="128" y="117"/>
                    <a:pt x="128" y="97"/>
                  </a:cubicBezTo>
                  <a:cubicBezTo>
                    <a:pt x="128" y="85"/>
                    <a:pt x="119" y="77"/>
                    <a:pt x="114" y="62"/>
                  </a:cubicBez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45263" y="4910139"/>
              <a:ext cx="115888" cy="112713"/>
            </a:xfrm>
            <a:custGeom>
              <a:avLst/>
              <a:gdLst>
                <a:gd name="T0" fmla="*/ 48 w 73"/>
                <a:gd name="T1" fmla="*/ 23 h 71"/>
                <a:gd name="T2" fmla="*/ 37 w 73"/>
                <a:gd name="T3" fmla="*/ 0 h 71"/>
                <a:gd name="T4" fmla="*/ 26 w 73"/>
                <a:gd name="T5" fmla="*/ 23 h 71"/>
                <a:gd name="T6" fmla="*/ 0 w 73"/>
                <a:gd name="T7" fmla="*/ 27 h 71"/>
                <a:gd name="T8" fmla="*/ 18 w 73"/>
                <a:gd name="T9" fmla="*/ 46 h 71"/>
                <a:gd name="T10" fmla="*/ 14 w 73"/>
                <a:gd name="T11" fmla="*/ 71 h 71"/>
                <a:gd name="T12" fmla="*/ 37 w 73"/>
                <a:gd name="T13" fmla="*/ 58 h 71"/>
                <a:gd name="T14" fmla="*/ 59 w 73"/>
                <a:gd name="T15" fmla="*/ 71 h 71"/>
                <a:gd name="T16" fmla="*/ 56 w 73"/>
                <a:gd name="T17" fmla="*/ 46 h 71"/>
                <a:gd name="T18" fmla="*/ 73 w 73"/>
                <a:gd name="T19" fmla="*/ 27 h 71"/>
                <a:gd name="T20" fmla="*/ 48 w 73"/>
                <a:gd name="T21" fmla="*/ 2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3" h="71">
                  <a:moveTo>
                    <a:pt x="48" y="23"/>
                  </a:moveTo>
                  <a:lnTo>
                    <a:pt x="37" y="0"/>
                  </a:lnTo>
                  <a:lnTo>
                    <a:pt x="26" y="23"/>
                  </a:lnTo>
                  <a:lnTo>
                    <a:pt x="0" y="27"/>
                  </a:lnTo>
                  <a:lnTo>
                    <a:pt x="18" y="46"/>
                  </a:lnTo>
                  <a:lnTo>
                    <a:pt x="14" y="71"/>
                  </a:lnTo>
                  <a:lnTo>
                    <a:pt x="37" y="58"/>
                  </a:lnTo>
                  <a:lnTo>
                    <a:pt x="59" y="71"/>
                  </a:lnTo>
                  <a:lnTo>
                    <a:pt x="56" y="46"/>
                  </a:lnTo>
                  <a:lnTo>
                    <a:pt x="73" y="27"/>
                  </a:lnTo>
                  <a:lnTo>
                    <a:pt x="48" y="23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5" name="Group 94出自【趣你的PPT】(微信:qunideppt)：最优质的PPT资源库"/>
          <p:cNvGrpSpPr/>
          <p:nvPr/>
        </p:nvGrpSpPr>
        <p:grpSpPr>
          <a:xfrm>
            <a:off x="5270500" y="4589335"/>
            <a:ext cx="646113" cy="646113"/>
            <a:chOff x="5270500" y="4619627"/>
            <a:chExt cx="646113" cy="646113"/>
          </a:xfrm>
        </p:grpSpPr>
        <p:sp>
          <p:nvSpPr>
            <p:cNvPr id="12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70500" y="4619627"/>
              <a:ext cx="646113" cy="646113"/>
            </a:xfrm>
            <a:prstGeom prst="ellipse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16550" y="4775202"/>
              <a:ext cx="500063" cy="490538"/>
            </a:xfrm>
            <a:custGeom>
              <a:avLst/>
              <a:gdLst>
                <a:gd name="T0" fmla="*/ 140 w 198"/>
                <a:gd name="T1" fmla="*/ 0 h 194"/>
                <a:gd name="T2" fmla="*/ 0 w 198"/>
                <a:gd name="T3" fmla="*/ 140 h 194"/>
                <a:gd name="T4" fmla="*/ 53 w 198"/>
                <a:gd name="T5" fmla="*/ 193 h 194"/>
                <a:gd name="T6" fmla="*/ 70 w 198"/>
                <a:gd name="T7" fmla="*/ 194 h 194"/>
                <a:gd name="T8" fmla="*/ 198 w 198"/>
                <a:gd name="T9" fmla="*/ 66 h 194"/>
                <a:gd name="T10" fmla="*/ 198 w 198"/>
                <a:gd name="T11" fmla="*/ 57 h 194"/>
                <a:gd name="T12" fmla="*/ 140 w 198"/>
                <a:gd name="T13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194">
                  <a:moveTo>
                    <a:pt x="140" y="0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53" y="193"/>
                    <a:pt x="53" y="193"/>
                    <a:pt x="53" y="193"/>
                  </a:cubicBezTo>
                  <a:cubicBezTo>
                    <a:pt x="59" y="194"/>
                    <a:pt x="64" y="194"/>
                    <a:pt x="70" y="194"/>
                  </a:cubicBezTo>
                  <a:cubicBezTo>
                    <a:pt x="141" y="194"/>
                    <a:pt x="198" y="137"/>
                    <a:pt x="198" y="66"/>
                  </a:cubicBezTo>
                  <a:cubicBezTo>
                    <a:pt x="198" y="63"/>
                    <a:pt x="198" y="60"/>
                    <a:pt x="198" y="5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16550" y="4775202"/>
              <a:ext cx="354013" cy="354013"/>
            </a:xfrm>
            <a:custGeom>
              <a:avLst/>
              <a:gdLst>
                <a:gd name="T0" fmla="*/ 0 w 223"/>
                <a:gd name="T1" fmla="*/ 0 h 223"/>
                <a:gd name="T2" fmla="*/ 0 w 223"/>
                <a:gd name="T3" fmla="*/ 223 h 223"/>
                <a:gd name="T4" fmla="*/ 223 w 223"/>
                <a:gd name="T5" fmla="*/ 223 h 223"/>
                <a:gd name="T6" fmla="*/ 223 w 223"/>
                <a:gd name="T7" fmla="*/ 0 h 223"/>
                <a:gd name="T8" fmla="*/ 0 w 223"/>
                <a:gd name="T9" fmla="*/ 0 h 223"/>
                <a:gd name="T10" fmla="*/ 194 w 223"/>
                <a:gd name="T11" fmla="*/ 196 h 223"/>
                <a:gd name="T12" fmla="*/ 27 w 223"/>
                <a:gd name="T13" fmla="*/ 196 h 223"/>
                <a:gd name="T14" fmla="*/ 27 w 223"/>
                <a:gd name="T15" fmla="*/ 27 h 223"/>
                <a:gd name="T16" fmla="*/ 194 w 223"/>
                <a:gd name="T17" fmla="*/ 27 h 223"/>
                <a:gd name="T18" fmla="*/ 194 w 223"/>
                <a:gd name="T19" fmla="*/ 196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0" y="0"/>
                  </a:moveTo>
                  <a:lnTo>
                    <a:pt x="0" y="223"/>
                  </a:lnTo>
                  <a:lnTo>
                    <a:pt x="223" y="223"/>
                  </a:lnTo>
                  <a:lnTo>
                    <a:pt x="223" y="0"/>
                  </a:lnTo>
                  <a:lnTo>
                    <a:pt x="0" y="0"/>
                  </a:lnTo>
                  <a:close/>
                  <a:moveTo>
                    <a:pt x="194" y="196"/>
                  </a:moveTo>
                  <a:lnTo>
                    <a:pt x="27" y="196"/>
                  </a:lnTo>
                  <a:lnTo>
                    <a:pt x="27" y="27"/>
                  </a:lnTo>
                  <a:lnTo>
                    <a:pt x="194" y="27"/>
                  </a:lnTo>
                  <a:lnTo>
                    <a:pt x="194" y="196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59413" y="4818064"/>
              <a:ext cx="265113" cy="268288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62588" y="5129214"/>
              <a:ext cx="88900" cy="28575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37213" y="5129214"/>
              <a:ext cx="87313" cy="28575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76875" y="4833939"/>
              <a:ext cx="233363" cy="234950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18150" y="4876802"/>
              <a:ext cx="150813" cy="149225"/>
            </a:xfrm>
            <a:custGeom>
              <a:avLst/>
              <a:gdLst>
                <a:gd name="T0" fmla="*/ 18 w 60"/>
                <a:gd name="T1" fmla="*/ 57 h 59"/>
                <a:gd name="T2" fmla="*/ 30 w 60"/>
                <a:gd name="T3" fmla="*/ 59 h 59"/>
                <a:gd name="T4" fmla="*/ 41 w 60"/>
                <a:gd name="T5" fmla="*/ 57 h 59"/>
                <a:gd name="T6" fmla="*/ 51 w 60"/>
                <a:gd name="T7" fmla="*/ 51 h 59"/>
                <a:gd name="T8" fmla="*/ 57 w 60"/>
                <a:gd name="T9" fmla="*/ 41 h 59"/>
                <a:gd name="T10" fmla="*/ 60 w 60"/>
                <a:gd name="T11" fmla="*/ 30 h 59"/>
                <a:gd name="T12" fmla="*/ 57 w 60"/>
                <a:gd name="T13" fmla="*/ 18 h 59"/>
                <a:gd name="T14" fmla="*/ 51 w 60"/>
                <a:gd name="T15" fmla="*/ 8 h 59"/>
                <a:gd name="T16" fmla="*/ 41 w 60"/>
                <a:gd name="T17" fmla="*/ 2 h 59"/>
                <a:gd name="T18" fmla="*/ 30 w 60"/>
                <a:gd name="T19" fmla="*/ 0 h 59"/>
                <a:gd name="T20" fmla="*/ 18 w 60"/>
                <a:gd name="T21" fmla="*/ 2 h 59"/>
                <a:gd name="T22" fmla="*/ 9 w 60"/>
                <a:gd name="T23" fmla="*/ 8 h 59"/>
                <a:gd name="T24" fmla="*/ 2 w 60"/>
                <a:gd name="T25" fmla="*/ 18 h 59"/>
                <a:gd name="T26" fmla="*/ 0 w 60"/>
                <a:gd name="T27" fmla="*/ 30 h 59"/>
                <a:gd name="T28" fmla="*/ 2 w 60"/>
                <a:gd name="T29" fmla="*/ 41 h 59"/>
                <a:gd name="T30" fmla="*/ 9 w 60"/>
                <a:gd name="T31" fmla="*/ 51 h 59"/>
                <a:gd name="T32" fmla="*/ 18 w 60"/>
                <a:gd name="T33" fmla="*/ 57 h 59"/>
                <a:gd name="T34" fmla="*/ 30 w 60"/>
                <a:gd name="T35" fmla="*/ 53 h 59"/>
                <a:gd name="T36" fmla="*/ 15 w 60"/>
                <a:gd name="T37" fmla="*/ 48 h 59"/>
                <a:gd name="T38" fmla="*/ 30 w 60"/>
                <a:gd name="T39" fmla="*/ 33 h 59"/>
                <a:gd name="T40" fmla="*/ 44 w 60"/>
                <a:gd name="T41" fmla="*/ 48 h 59"/>
                <a:gd name="T42" fmla="*/ 30 w 60"/>
                <a:gd name="T43" fmla="*/ 53 h 59"/>
                <a:gd name="T44" fmla="*/ 53 w 60"/>
                <a:gd name="T45" fmla="*/ 30 h 59"/>
                <a:gd name="T46" fmla="*/ 48 w 60"/>
                <a:gd name="T47" fmla="*/ 44 h 59"/>
                <a:gd name="T48" fmla="*/ 34 w 60"/>
                <a:gd name="T49" fmla="*/ 29 h 59"/>
                <a:gd name="T50" fmla="*/ 48 w 60"/>
                <a:gd name="T51" fmla="*/ 15 h 59"/>
                <a:gd name="T52" fmla="*/ 53 w 60"/>
                <a:gd name="T53" fmla="*/ 30 h 59"/>
                <a:gd name="T54" fmla="*/ 30 w 60"/>
                <a:gd name="T55" fmla="*/ 6 h 59"/>
                <a:gd name="T56" fmla="*/ 44 w 60"/>
                <a:gd name="T57" fmla="*/ 11 h 59"/>
                <a:gd name="T58" fmla="*/ 30 w 60"/>
                <a:gd name="T59" fmla="*/ 26 h 59"/>
                <a:gd name="T60" fmla="*/ 15 w 60"/>
                <a:gd name="T61" fmla="*/ 11 h 59"/>
                <a:gd name="T62" fmla="*/ 30 w 60"/>
                <a:gd name="T63" fmla="*/ 6 h 59"/>
                <a:gd name="T64" fmla="*/ 12 w 60"/>
                <a:gd name="T65" fmla="*/ 15 h 59"/>
                <a:gd name="T66" fmla="*/ 26 w 60"/>
                <a:gd name="T67" fmla="*/ 29 h 59"/>
                <a:gd name="T68" fmla="*/ 11 w 60"/>
                <a:gd name="T69" fmla="*/ 44 h 59"/>
                <a:gd name="T70" fmla="*/ 6 w 60"/>
                <a:gd name="T71" fmla="*/ 30 h 59"/>
                <a:gd name="T72" fmla="*/ 12 w 60"/>
                <a:gd name="T73" fmla="*/ 1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" h="59">
                  <a:moveTo>
                    <a:pt x="18" y="57"/>
                  </a:moveTo>
                  <a:cubicBezTo>
                    <a:pt x="22" y="59"/>
                    <a:pt x="26" y="59"/>
                    <a:pt x="30" y="59"/>
                  </a:cubicBezTo>
                  <a:cubicBezTo>
                    <a:pt x="34" y="59"/>
                    <a:pt x="38" y="59"/>
                    <a:pt x="41" y="57"/>
                  </a:cubicBezTo>
                  <a:cubicBezTo>
                    <a:pt x="45" y="56"/>
                    <a:pt x="48" y="53"/>
                    <a:pt x="51" y="51"/>
                  </a:cubicBezTo>
                  <a:cubicBezTo>
                    <a:pt x="54" y="48"/>
                    <a:pt x="56" y="45"/>
                    <a:pt x="57" y="41"/>
                  </a:cubicBezTo>
                  <a:cubicBezTo>
                    <a:pt x="59" y="38"/>
                    <a:pt x="60" y="34"/>
                    <a:pt x="60" y="30"/>
                  </a:cubicBezTo>
                  <a:cubicBezTo>
                    <a:pt x="60" y="26"/>
                    <a:pt x="59" y="22"/>
                    <a:pt x="57" y="18"/>
                  </a:cubicBezTo>
                  <a:cubicBezTo>
                    <a:pt x="56" y="14"/>
                    <a:pt x="54" y="11"/>
                    <a:pt x="51" y="8"/>
                  </a:cubicBezTo>
                  <a:cubicBezTo>
                    <a:pt x="48" y="6"/>
                    <a:pt x="45" y="4"/>
                    <a:pt x="41" y="2"/>
                  </a:cubicBezTo>
                  <a:cubicBezTo>
                    <a:pt x="38" y="1"/>
                    <a:pt x="34" y="0"/>
                    <a:pt x="30" y="0"/>
                  </a:cubicBezTo>
                  <a:cubicBezTo>
                    <a:pt x="26" y="0"/>
                    <a:pt x="22" y="1"/>
                    <a:pt x="18" y="2"/>
                  </a:cubicBezTo>
                  <a:cubicBezTo>
                    <a:pt x="15" y="4"/>
                    <a:pt x="11" y="6"/>
                    <a:pt x="9" y="8"/>
                  </a:cubicBezTo>
                  <a:cubicBezTo>
                    <a:pt x="6" y="11"/>
                    <a:pt x="4" y="14"/>
                    <a:pt x="2" y="18"/>
                  </a:cubicBezTo>
                  <a:cubicBezTo>
                    <a:pt x="1" y="22"/>
                    <a:pt x="0" y="26"/>
                    <a:pt x="0" y="30"/>
                  </a:cubicBezTo>
                  <a:cubicBezTo>
                    <a:pt x="0" y="34"/>
                    <a:pt x="1" y="38"/>
                    <a:pt x="2" y="41"/>
                  </a:cubicBezTo>
                  <a:cubicBezTo>
                    <a:pt x="4" y="45"/>
                    <a:pt x="6" y="48"/>
                    <a:pt x="9" y="51"/>
                  </a:cubicBezTo>
                  <a:cubicBezTo>
                    <a:pt x="11" y="53"/>
                    <a:pt x="15" y="56"/>
                    <a:pt x="18" y="57"/>
                  </a:cubicBezTo>
                  <a:close/>
                  <a:moveTo>
                    <a:pt x="30" y="53"/>
                  </a:moveTo>
                  <a:cubicBezTo>
                    <a:pt x="24" y="53"/>
                    <a:pt x="19" y="51"/>
                    <a:pt x="15" y="48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0" y="51"/>
                    <a:pt x="35" y="53"/>
                    <a:pt x="30" y="53"/>
                  </a:cubicBezTo>
                  <a:close/>
                  <a:moveTo>
                    <a:pt x="53" y="30"/>
                  </a:moveTo>
                  <a:cubicBezTo>
                    <a:pt x="53" y="35"/>
                    <a:pt x="51" y="40"/>
                    <a:pt x="48" y="44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51" y="19"/>
                    <a:pt x="53" y="24"/>
                    <a:pt x="53" y="30"/>
                  </a:cubicBezTo>
                  <a:close/>
                  <a:moveTo>
                    <a:pt x="30" y="6"/>
                  </a:moveTo>
                  <a:cubicBezTo>
                    <a:pt x="35" y="6"/>
                    <a:pt x="40" y="8"/>
                    <a:pt x="44" y="11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9" y="8"/>
                    <a:pt x="24" y="6"/>
                    <a:pt x="30" y="6"/>
                  </a:cubicBezTo>
                  <a:close/>
                  <a:moveTo>
                    <a:pt x="12" y="15"/>
                  </a:moveTo>
                  <a:cubicBezTo>
                    <a:pt x="26" y="29"/>
                    <a:pt x="26" y="29"/>
                    <a:pt x="26" y="29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8" y="40"/>
                    <a:pt x="6" y="35"/>
                    <a:pt x="6" y="30"/>
                  </a:cubicBezTo>
                  <a:cubicBezTo>
                    <a:pt x="6" y="24"/>
                    <a:pt x="8" y="19"/>
                    <a:pt x="12" y="15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6" name="Group 95出自【趣你的PPT】(微信:qunideppt)：最优质的PPT资源库"/>
          <p:cNvGrpSpPr/>
          <p:nvPr/>
        </p:nvGrpSpPr>
        <p:grpSpPr>
          <a:xfrm>
            <a:off x="4260850" y="4589335"/>
            <a:ext cx="646113" cy="646113"/>
            <a:chOff x="4260850" y="4619627"/>
            <a:chExt cx="646113" cy="646113"/>
          </a:xfrm>
        </p:grpSpPr>
        <p:sp>
          <p:nvSpPr>
            <p:cNvPr id="1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60850" y="4619627"/>
              <a:ext cx="646113" cy="646113"/>
            </a:xfrm>
            <a:prstGeom prst="ellipse">
              <a:avLst/>
            </a:pr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35475" y="4792664"/>
              <a:ext cx="468313" cy="473075"/>
            </a:xfrm>
            <a:custGeom>
              <a:avLst/>
              <a:gdLst>
                <a:gd name="T0" fmla="*/ 100 w 186"/>
                <a:gd name="T1" fmla="*/ 0 h 187"/>
                <a:gd name="T2" fmla="*/ 74 w 186"/>
                <a:gd name="T3" fmla="*/ 25 h 187"/>
                <a:gd name="T4" fmla="*/ 85 w 186"/>
                <a:gd name="T5" fmla="*/ 36 h 187"/>
                <a:gd name="T6" fmla="*/ 0 w 186"/>
                <a:gd name="T7" fmla="*/ 135 h 187"/>
                <a:gd name="T8" fmla="*/ 52 w 186"/>
                <a:gd name="T9" fmla="*/ 187 h 187"/>
                <a:gd name="T10" fmla="*/ 59 w 186"/>
                <a:gd name="T11" fmla="*/ 187 h 187"/>
                <a:gd name="T12" fmla="*/ 186 w 186"/>
                <a:gd name="T13" fmla="*/ 71 h 187"/>
                <a:gd name="T14" fmla="*/ 116 w 186"/>
                <a:gd name="T15" fmla="*/ 1 h 187"/>
                <a:gd name="T16" fmla="*/ 109 w 186"/>
                <a:gd name="T17" fmla="*/ 9 h 187"/>
                <a:gd name="T18" fmla="*/ 100 w 186"/>
                <a:gd name="T1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6" h="187">
                  <a:moveTo>
                    <a:pt x="100" y="0"/>
                  </a:moveTo>
                  <a:cubicBezTo>
                    <a:pt x="74" y="25"/>
                    <a:pt x="74" y="25"/>
                    <a:pt x="74" y="25"/>
                  </a:cubicBezTo>
                  <a:cubicBezTo>
                    <a:pt x="85" y="36"/>
                    <a:pt x="85" y="36"/>
                    <a:pt x="85" y="36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52" y="187"/>
                    <a:pt x="52" y="187"/>
                    <a:pt x="52" y="187"/>
                  </a:cubicBezTo>
                  <a:cubicBezTo>
                    <a:pt x="54" y="187"/>
                    <a:pt x="56" y="187"/>
                    <a:pt x="59" y="187"/>
                  </a:cubicBezTo>
                  <a:cubicBezTo>
                    <a:pt x="126" y="187"/>
                    <a:pt x="180" y="136"/>
                    <a:pt x="186" y="7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09" y="9"/>
                    <a:pt x="109" y="9"/>
                    <a:pt x="109" y="9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2613" y="4906964"/>
              <a:ext cx="227013" cy="227013"/>
            </a:xfrm>
            <a:custGeom>
              <a:avLst/>
              <a:gdLst>
                <a:gd name="T0" fmla="*/ 117 w 143"/>
                <a:gd name="T1" fmla="*/ 0 h 143"/>
                <a:gd name="T2" fmla="*/ 0 w 143"/>
                <a:gd name="T3" fmla="*/ 116 h 143"/>
                <a:gd name="T4" fmla="*/ 27 w 143"/>
                <a:gd name="T5" fmla="*/ 143 h 143"/>
                <a:gd name="T6" fmla="*/ 39 w 143"/>
                <a:gd name="T7" fmla="*/ 130 h 143"/>
                <a:gd name="T8" fmla="*/ 52 w 143"/>
                <a:gd name="T9" fmla="*/ 143 h 143"/>
                <a:gd name="T10" fmla="*/ 52 w 143"/>
                <a:gd name="T11" fmla="*/ 143 h 143"/>
                <a:gd name="T12" fmla="*/ 52 w 143"/>
                <a:gd name="T13" fmla="*/ 143 h 143"/>
                <a:gd name="T14" fmla="*/ 82 w 143"/>
                <a:gd name="T15" fmla="*/ 113 h 143"/>
                <a:gd name="T16" fmla="*/ 70 w 143"/>
                <a:gd name="T17" fmla="*/ 100 h 143"/>
                <a:gd name="T18" fmla="*/ 143 w 143"/>
                <a:gd name="T19" fmla="*/ 25 h 143"/>
                <a:gd name="T20" fmla="*/ 117 w 143"/>
                <a:gd name="T21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3" h="143">
                  <a:moveTo>
                    <a:pt x="117" y="0"/>
                  </a:moveTo>
                  <a:lnTo>
                    <a:pt x="0" y="116"/>
                  </a:lnTo>
                  <a:lnTo>
                    <a:pt x="27" y="143"/>
                  </a:lnTo>
                  <a:lnTo>
                    <a:pt x="39" y="130"/>
                  </a:lnTo>
                  <a:lnTo>
                    <a:pt x="52" y="143"/>
                  </a:lnTo>
                  <a:lnTo>
                    <a:pt x="52" y="143"/>
                  </a:lnTo>
                  <a:lnTo>
                    <a:pt x="52" y="143"/>
                  </a:lnTo>
                  <a:lnTo>
                    <a:pt x="82" y="113"/>
                  </a:lnTo>
                  <a:lnTo>
                    <a:pt x="70" y="100"/>
                  </a:lnTo>
                  <a:lnTo>
                    <a:pt x="143" y="25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22788" y="4735514"/>
              <a:ext cx="268288" cy="266700"/>
            </a:xfrm>
            <a:custGeom>
              <a:avLst/>
              <a:gdLst>
                <a:gd name="T0" fmla="*/ 82 w 106"/>
                <a:gd name="T1" fmla="*/ 24 h 106"/>
                <a:gd name="T2" fmla="*/ 16 w 106"/>
                <a:gd name="T3" fmla="*/ 16 h 106"/>
                <a:gd name="T4" fmla="*/ 24 w 106"/>
                <a:gd name="T5" fmla="*/ 82 h 106"/>
                <a:gd name="T6" fmla="*/ 90 w 106"/>
                <a:gd name="T7" fmla="*/ 90 h 106"/>
                <a:gd name="T8" fmla="*/ 82 w 106"/>
                <a:gd name="T9" fmla="*/ 24 h 106"/>
                <a:gd name="T10" fmla="*/ 73 w 106"/>
                <a:gd name="T11" fmla="*/ 49 h 106"/>
                <a:gd name="T12" fmla="*/ 57 w 106"/>
                <a:gd name="T13" fmla="*/ 49 h 106"/>
                <a:gd name="T14" fmla="*/ 57 w 106"/>
                <a:gd name="T15" fmla="*/ 32 h 106"/>
                <a:gd name="T16" fmla="*/ 73 w 106"/>
                <a:gd name="T17" fmla="*/ 32 h 106"/>
                <a:gd name="T18" fmla="*/ 73 w 106"/>
                <a:gd name="T19" fmla="*/ 49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06">
                  <a:moveTo>
                    <a:pt x="82" y="24"/>
                  </a:moveTo>
                  <a:cubicBezTo>
                    <a:pt x="61" y="4"/>
                    <a:pt x="32" y="0"/>
                    <a:pt x="16" y="16"/>
                  </a:cubicBezTo>
                  <a:cubicBezTo>
                    <a:pt x="0" y="32"/>
                    <a:pt x="4" y="61"/>
                    <a:pt x="24" y="82"/>
                  </a:cubicBezTo>
                  <a:cubicBezTo>
                    <a:pt x="45" y="102"/>
                    <a:pt x="74" y="106"/>
                    <a:pt x="90" y="90"/>
                  </a:cubicBezTo>
                  <a:cubicBezTo>
                    <a:pt x="106" y="74"/>
                    <a:pt x="102" y="45"/>
                    <a:pt x="82" y="24"/>
                  </a:cubicBezTo>
                  <a:close/>
                  <a:moveTo>
                    <a:pt x="73" y="49"/>
                  </a:moveTo>
                  <a:cubicBezTo>
                    <a:pt x="69" y="53"/>
                    <a:pt x="62" y="53"/>
                    <a:pt x="57" y="49"/>
                  </a:cubicBezTo>
                  <a:cubicBezTo>
                    <a:pt x="52" y="44"/>
                    <a:pt x="52" y="37"/>
                    <a:pt x="57" y="32"/>
                  </a:cubicBezTo>
                  <a:cubicBezTo>
                    <a:pt x="62" y="28"/>
                    <a:pt x="69" y="28"/>
                    <a:pt x="73" y="32"/>
                  </a:cubicBezTo>
                  <a:cubicBezTo>
                    <a:pt x="78" y="37"/>
                    <a:pt x="78" y="44"/>
                    <a:pt x="73" y="49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7" name="Group 96出自【趣你的PPT】(微信:qunideppt)：最优质的PPT资源库"/>
          <p:cNvGrpSpPr/>
          <p:nvPr/>
        </p:nvGrpSpPr>
        <p:grpSpPr>
          <a:xfrm>
            <a:off x="3251200" y="4589335"/>
            <a:ext cx="646113" cy="646113"/>
            <a:chOff x="3251200" y="4619627"/>
            <a:chExt cx="646113" cy="646113"/>
          </a:xfrm>
        </p:grpSpPr>
        <p:sp>
          <p:nvSpPr>
            <p:cNvPr id="1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251200" y="4619627"/>
              <a:ext cx="646113" cy="646113"/>
            </a:xfrm>
            <a:prstGeom prst="ellipse">
              <a:avLst/>
            </a:prstGeom>
            <a:solidFill>
              <a:srgbClr val="7DC0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2963" y="4787902"/>
              <a:ext cx="514350" cy="477838"/>
            </a:xfrm>
            <a:custGeom>
              <a:avLst/>
              <a:gdLst>
                <a:gd name="T0" fmla="*/ 123 w 204"/>
                <a:gd name="T1" fmla="*/ 0 h 189"/>
                <a:gd name="T2" fmla="*/ 94 w 204"/>
                <a:gd name="T3" fmla="*/ 29 h 189"/>
                <a:gd name="T4" fmla="*/ 102 w 204"/>
                <a:gd name="T5" fmla="*/ 38 h 189"/>
                <a:gd name="T6" fmla="*/ 0 w 204"/>
                <a:gd name="T7" fmla="*/ 132 h 189"/>
                <a:gd name="T8" fmla="*/ 56 w 204"/>
                <a:gd name="T9" fmla="*/ 187 h 189"/>
                <a:gd name="T10" fmla="*/ 76 w 204"/>
                <a:gd name="T11" fmla="*/ 189 h 189"/>
                <a:gd name="T12" fmla="*/ 204 w 204"/>
                <a:gd name="T13" fmla="*/ 70 h 189"/>
                <a:gd name="T14" fmla="*/ 139 w 204"/>
                <a:gd name="T15" fmla="*/ 4 h 189"/>
                <a:gd name="T16" fmla="*/ 133 w 204"/>
                <a:gd name="T17" fmla="*/ 10 h 189"/>
                <a:gd name="T18" fmla="*/ 123 w 204"/>
                <a:gd name="T19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4" h="189">
                  <a:moveTo>
                    <a:pt x="123" y="0"/>
                  </a:moveTo>
                  <a:cubicBezTo>
                    <a:pt x="94" y="29"/>
                    <a:pt x="94" y="29"/>
                    <a:pt x="94" y="29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6" y="187"/>
                    <a:pt x="56" y="187"/>
                    <a:pt x="56" y="187"/>
                  </a:cubicBezTo>
                  <a:cubicBezTo>
                    <a:pt x="63" y="188"/>
                    <a:pt x="69" y="189"/>
                    <a:pt x="76" y="189"/>
                  </a:cubicBezTo>
                  <a:cubicBezTo>
                    <a:pt x="144" y="189"/>
                    <a:pt x="199" y="136"/>
                    <a:pt x="204" y="70"/>
                  </a:cubicBezTo>
                  <a:cubicBezTo>
                    <a:pt x="139" y="4"/>
                    <a:pt x="139" y="4"/>
                    <a:pt x="139" y="4"/>
                  </a:cubicBezTo>
                  <a:cubicBezTo>
                    <a:pt x="133" y="10"/>
                    <a:pt x="133" y="10"/>
                    <a:pt x="133" y="10"/>
                  </a:cubicBezTo>
                  <a:lnTo>
                    <a:pt x="123" y="0"/>
                  </a:lnTo>
                  <a:close/>
                </a:path>
              </a:pathLst>
            </a:custGeom>
            <a:solidFill>
              <a:srgbClr val="6DA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2963" y="4903789"/>
              <a:ext cx="244475" cy="217488"/>
            </a:xfrm>
            <a:custGeom>
              <a:avLst/>
              <a:gdLst>
                <a:gd name="T0" fmla="*/ 97 w 154"/>
                <a:gd name="T1" fmla="*/ 0 h 137"/>
                <a:gd name="T2" fmla="*/ 0 w 154"/>
                <a:gd name="T3" fmla="*/ 97 h 137"/>
                <a:gd name="T4" fmla="*/ 0 w 154"/>
                <a:gd name="T5" fmla="*/ 137 h 137"/>
                <a:gd name="T6" fmla="*/ 74 w 154"/>
                <a:gd name="T7" fmla="*/ 137 h 137"/>
                <a:gd name="T8" fmla="*/ 74 w 154"/>
                <a:gd name="T9" fmla="*/ 113 h 137"/>
                <a:gd name="T10" fmla="*/ 98 w 154"/>
                <a:gd name="T11" fmla="*/ 113 h 137"/>
                <a:gd name="T12" fmla="*/ 98 w 154"/>
                <a:gd name="T13" fmla="*/ 91 h 137"/>
                <a:gd name="T14" fmla="*/ 120 w 154"/>
                <a:gd name="T15" fmla="*/ 91 h 137"/>
                <a:gd name="T16" fmla="*/ 120 w 154"/>
                <a:gd name="T17" fmla="*/ 91 h 137"/>
                <a:gd name="T18" fmla="*/ 154 w 154"/>
                <a:gd name="T19" fmla="*/ 58 h 137"/>
                <a:gd name="T20" fmla="*/ 97 w 154"/>
                <a:gd name="T21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4" h="137">
                  <a:moveTo>
                    <a:pt x="97" y="0"/>
                  </a:moveTo>
                  <a:lnTo>
                    <a:pt x="0" y="97"/>
                  </a:lnTo>
                  <a:lnTo>
                    <a:pt x="0" y="137"/>
                  </a:lnTo>
                  <a:lnTo>
                    <a:pt x="74" y="137"/>
                  </a:lnTo>
                  <a:lnTo>
                    <a:pt x="74" y="113"/>
                  </a:lnTo>
                  <a:lnTo>
                    <a:pt x="98" y="113"/>
                  </a:lnTo>
                  <a:lnTo>
                    <a:pt x="98" y="91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54" y="58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530600" y="4762502"/>
              <a:ext cx="234950" cy="238125"/>
            </a:xfrm>
            <a:custGeom>
              <a:avLst/>
              <a:gdLst>
                <a:gd name="T0" fmla="*/ 46 w 93"/>
                <a:gd name="T1" fmla="*/ 0 h 94"/>
                <a:gd name="T2" fmla="*/ 0 w 93"/>
                <a:gd name="T3" fmla="*/ 47 h 94"/>
                <a:gd name="T4" fmla="*/ 46 w 93"/>
                <a:gd name="T5" fmla="*/ 94 h 94"/>
                <a:gd name="T6" fmla="*/ 93 w 93"/>
                <a:gd name="T7" fmla="*/ 47 h 94"/>
                <a:gd name="T8" fmla="*/ 46 w 93"/>
                <a:gd name="T9" fmla="*/ 0 h 94"/>
                <a:gd name="T10" fmla="*/ 71 w 93"/>
                <a:gd name="T11" fmla="*/ 39 h 94"/>
                <a:gd name="T12" fmla="*/ 55 w 93"/>
                <a:gd name="T13" fmla="*/ 39 h 94"/>
                <a:gd name="T14" fmla="*/ 55 w 93"/>
                <a:gd name="T15" fmla="*/ 22 h 94"/>
                <a:gd name="T16" fmla="*/ 71 w 93"/>
                <a:gd name="T17" fmla="*/ 22 h 94"/>
                <a:gd name="T18" fmla="*/ 71 w 93"/>
                <a:gd name="T19" fmla="*/ 3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94">
                  <a:moveTo>
                    <a:pt x="46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21" y="94"/>
                    <a:pt x="46" y="94"/>
                  </a:cubicBezTo>
                  <a:cubicBezTo>
                    <a:pt x="72" y="94"/>
                    <a:pt x="93" y="73"/>
                    <a:pt x="93" y="47"/>
                  </a:cubicBezTo>
                  <a:cubicBezTo>
                    <a:pt x="93" y="21"/>
                    <a:pt x="72" y="0"/>
                    <a:pt x="46" y="0"/>
                  </a:cubicBezTo>
                  <a:close/>
                  <a:moveTo>
                    <a:pt x="71" y="39"/>
                  </a:moveTo>
                  <a:cubicBezTo>
                    <a:pt x="66" y="43"/>
                    <a:pt x="59" y="43"/>
                    <a:pt x="55" y="39"/>
                  </a:cubicBezTo>
                  <a:cubicBezTo>
                    <a:pt x="50" y="34"/>
                    <a:pt x="50" y="27"/>
                    <a:pt x="55" y="22"/>
                  </a:cubicBezTo>
                  <a:cubicBezTo>
                    <a:pt x="59" y="18"/>
                    <a:pt x="66" y="18"/>
                    <a:pt x="71" y="22"/>
                  </a:cubicBezTo>
                  <a:cubicBezTo>
                    <a:pt x="75" y="27"/>
                    <a:pt x="75" y="34"/>
                    <a:pt x="71" y="39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8" name="Group 97出自【趣你的PPT】(微信:qunideppt)：最优质的PPT资源库"/>
          <p:cNvGrpSpPr/>
          <p:nvPr/>
        </p:nvGrpSpPr>
        <p:grpSpPr>
          <a:xfrm>
            <a:off x="2241550" y="4589335"/>
            <a:ext cx="646113" cy="646113"/>
            <a:chOff x="2241550" y="4619627"/>
            <a:chExt cx="646113" cy="646113"/>
          </a:xfrm>
        </p:grpSpPr>
        <p:sp>
          <p:nvSpPr>
            <p:cNvPr id="1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41550" y="4619627"/>
              <a:ext cx="646113" cy="646113"/>
            </a:xfrm>
            <a:prstGeom prst="ellipse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17763" y="4778377"/>
              <a:ext cx="460375" cy="487363"/>
            </a:xfrm>
            <a:custGeom>
              <a:avLst/>
              <a:gdLst>
                <a:gd name="T0" fmla="*/ 86 w 182"/>
                <a:gd name="T1" fmla="*/ 0 h 193"/>
                <a:gd name="T2" fmla="*/ 29 w 182"/>
                <a:gd name="T3" fmla="*/ 10 h 193"/>
                <a:gd name="T4" fmla="*/ 36 w 182"/>
                <a:gd name="T5" fmla="*/ 81 h 193"/>
                <a:gd name="T6" fmla="*/ 0 w 182"/>
                <a:gd name="T7" fmla="*/ 141 h 193"/>
                <a:gd name="T8" fmla="*/ 52 w 182"/>
                <a:gd name="T9" fmla="*/ 193 h 193"/>
                <a:gd name="T10" fmla="*/ 58 w 182"/>
                <a:gd name="T11" fmla="*/ 193 h 193"/>
                <a:gd name="T12" fmla="*/ 182 w 182"/>
                <a:gd name="T13" fmla="*/ 96 h 193"/>
                <a:gd name="T14" fmla="*/ 86 w 182"/>
                <a:gd name="T15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2" h="193">
                  <a:moveTo>
                    <a:pt x="86" y="0"/>
                  </a:moveTo>
                  <a:cubicBezTo>
                    <a:pt x="29" y="10"/>
                    <a:pt x="29" y="10"/>
                    <a:pt x="29" y="10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52" y="193"/>
                    <a:pt x="52" y="193"/>
                    <a:pt x="52" y="193"/>
                  </a:cubicBezTo>
                  <a:cubicBezTo>
                    <a:pt x="54" y="193"/>
                    <a:pt x="56" y="193"/>
                    <a:pt x="58" y="193"/>
                  </a:cubicBezTo>
                  <a:cubicBezTo>
                    <a:pt x="118" y="193"/>
                    <a:pt x="168" y="152"/>
                    <a:pt x="182" y="96"/>
                  </a:cubicBezTo>
                  <a:lnTo>
                    <a:pt x="86" y="0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17763" y="4899027"/>
              <a:ext cx="293688" cy="234950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33650" y="4972052"/>
              <a:ext cx="60325" cy="96838"/>
            </a:xfrm>
            <a:custGeom>
              <a:avLst/>
              <a:gdLst>
                <a:gd name="T0" fmla="*/ 18 w 24"/>
                <a:gd name="T1" fmla="*/ 23 h 38"/>
                <a:gd name="T2" fmla="*/ 18 w 24"/>
                <a:gd name="T3" fmla="*/ 38 h 38"/>
                <a:gd name="T4" fmla="*/ 6 w 24"/>
                <a:gd name="T5" fmla="*/ 38 h 38"/>
                <a:gd name="T6" fmla="*/ 6 w 24"/>
                <a:gd name="T7" fmla="*/ 23 h 38"/>
                <a:gd name="T8" fmla="*/ 0 w 24"/>
                <a:gd name="T9" fmla="*/ 12 h 38"/>
                <a:gd name="T10" fmla="*/ 12 w 24"/>
                <a:gd name="T11" fmla="*/ 0 h 38"/>
                <a:gd name="T12" fmla="*/ 24 w 24"/>
                <a:gd name="T13" fmla="*/ 12 h 38"/>
                <a:gd name="T14" fmla="*/ 18 w 24"/>
                <a:gd name="T15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8">
                  <a:moveTo>
                    <a:pt x="18" y="23"/>
                  </a:moveTo>
                  <a:cubicBezTo>
                    <a:pt x="18" y="38"/>
                    <a:pt x="18" y="38"/>
                    <a:pt x="18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2" y="21"/>
                    <a:pt x="0" y="17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7"/>
                    <a:pt x="22" y="21"/>
                    <a:pt x="18" y="23"/>
                  </a:cubicBez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63800" y="4749802"/>
              <a:ext cx="201613" cy="149225"/>
            </a:xfrm>
            <a:custGeom>
              <a:avLst/>
              <a:gdLst>
                <a:gd name="T0" fmla="*/ 17 w 80"/>
                <a:gd name="T1" fmla="*/ 59 h 59"/>
                <a:gd name="T2" fmla="*/ 17 w 80"/>
                <a:gd name="T3" fmla="*/ 41 h 59"/>
                <a:gd name="T4" fmla="*/ 24 w 80"/>
                <a:gd name="T5" fmla="*/ 24 h 59"/>
                <a:gd name="T6" fmla="*/ 40 w 80"/>
                <a:gd name="T7" fmla="*/ 17 h 59"/>
                <a:gd name="T8" fmla="*/ 56 w 80"/>
                <a:gd name="T9" fmla="*/ 24 h 59"/>
                <a:gd name="T10" fmla="*/ 63 w 80"/>
                <a:gd name="T11" fmla="*/ 41 h 59"/>
                <a:gd name="T12" fmla="*/ 80 w 80"/>
                <a:gd name="T13" fmla="*/ 41 h 59"/>
                <a:gd name="T14" fmla="*/ 40 w 80"/>
                <a:gd name="T15" fmla="*/ 0 h 59"/>
                <a:gd name="T16" fmla="*/ 0 w 80"/>
                <a:gd name="T17" fmla="*/ 41 h 59"/>
                <a:gd name="T18" fmla="*/ 0 w 80"/>
                <a:gd name="T19" fmla="*/ 59 h 59"/>
                <a:gd name="T20" fmla="*/ 17 w 80"/>
                <a:gd name="T21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59">
                  <a:moveTo>
                    <a:pt x="17" y="59"/>
                  </a:moveTo>
                  <a:cubicBezTo>
                    <a:pt x="17" y="41"/>
                    <a:pt x="17" y="41"/>
                    <a:pt x="17" y="41"/>
                  </a:cubicBezTo>
                  <a:cubicBezTo>
                    <a:pt x="17" y="34"/>
                    <a:pt x="19" y="29"/>
                    <a:pt x="24" y="24"/>
                  </a:cubicBezTo>
                  <a:cubicBezTo>
                    <a:pt x="28" y="20"/>
                    <a:pt x="34" y="17"/>
                    <a:pt x="40" y="17"/>
                  </a:cubicBezTo>
                  <a:cubicBezTo>
                    <a:pt x="46" y="17"/>
                    <a:pt x="52" y="20"/>
                    <a:pt x="56" y="24"/>
                  </a:cubicBezTo>
                  <a:cubicBezTo>
                    <a:pt x="61" y="29"/>
                    <a:pt x="63" y="34"/>
                    <a:pt x="63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18"/>
                    <a:pt x="62" y="0"/>
                    <a:pt x="40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59"/>
                    <a:pt x="0" y="59"/>
                    <a:pt x="0" y="59"/>
                  </a:cubicBezTo>
                  <a:lnTo>
                    <a:pt x="17" y="59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9" name="Group 98出自【趣你的PPT】(微信:qunideppt)：最优质的PPT资源库"/>
          <p:cNvGrpSpPr/>
          <p:nvPr/>
        </p:nvGrpSpPr>
        <p:grpSpPr>
          <a:xfrm>
            <a:off x="1231900" y="4589335"/>
            <a:ext cx="646113" cy="646113"/>
            <a:chOff x="1231900" y="4619627"/>
            <a:chExt cx="646113" cy="646113"/>
          </a:xfrm>
        </p:grpSpPr>
        <p:sp>
          <p:nvSpPr>
            <p:cNvPr id="10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31900" y="4619627"/>
              <a:ext cx="646113" cy="646113"/>
            </a:xfrm>
            <a:prstGeom prst="ellipse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08113" y="4779964"/>
              <a:ext cx="458788" cy="485775"/>
            </a:xfrm>
            <a:custGeom>
              <a:avLst/>
              <a:gdLst>
                <a:gd name="T0" fmla="*/ 24 w 182"/>
                <a:gd name="T1" fmla="*/ 61 h 192"/>
                <a:gd name="T2" fmla="*/ 0 w 182"/>
                <a:gd name="T3" fmla="*/ 140 h 192"/>
                <a:gd name="T4" fmla="*/ 52 w 182"/>
                <a:gd name="T5" fmla="*/ 192 h 192"/>
                <a:gd name="T6" fmla="*/ 58 w 182"/>
                <a:gd name="T7" fmla="*/ 192 h 192"/>
                <a:gd name="T8" fmla="*/ 182 w 182"/>
                <a:gd name="T9" fmla="*/ 95 h 192"/>
                <a:gd name="T10" fmla="*/ 86 w 182"/>
                <a:gd name="T11" fmla="*/ 0 h 192"/>
                <a:gd name="T12" fmla="*/ 40 w 182"/>
                <a:gd name="T13" fmla="*/ 7 h 192"/>
                <a:gd name="T14" fmla="*/ 24 w 182"/>
                <a:gd name="T15" fmla="*/ 61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2" h="192">
                  <a:moveTo>
                    <a:pt x="24" y="61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52" y="192"/>
                    <a:pt x="52" y="192"/>
                    <a:pt x="52" y="192"/>
                  </a:cubicBezTo>
                  <a:cubicBezTo>
                    <a:pt x="54" y="192"/>
                    <a:pt x="56" y="192"/>
                    <a:pt x="58" y="192"/>
                  </a:cubicBezTo>
                  <a:cubicBezTo>
                    <a:pt x="118" y="192"/>
                    <a:pt x="168" y="151"/>
                    <a:pt x="182" y="9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40" y="7"/>
                    <a:pt x="40" y="7"/>
                    <a:pt x="40" y="7"/>
                  </a:cubicBezTo>
                  <a:lnTo>
                    <a:pt x="24" y="61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54150" y="4749802"/>
              <a:ext cx="201613" cy="149225"/>
            </a:xfrm>
            <a:custGeom>
              <a:avLst/>
              <a:gdLst>
                <a:gd name="T0" fmla="*/ 17 w 80"/>
                <a:gd name="T1" fmla="*/ 59 h 59"/>
                <a:gd name="T2" fmla="*/ 17 w 80"/>
                <a:gd name="T3" fmla="*/ 41 h 59"/>
                <a:gd name="T4" fmla="*/ 24 w 80"/>
                <a:gd name="T5" fmla="*/ 24 h 59"/>
                <a:gd name="T6" fmla="*/ 40 w 80"/>
                <a:gd name="T7" fmla="*/ 17 h 59"/>
                <a:gd name="T8" fmla="*/ 56 w 80"/>
                <a:gd name="T9" fmla="*/ 24 h 59"/>
                <a:gd name="T10" fmla="*/ 63 w 80"/>
                <a:gd name="T11" fmla="*/ 41 h 59"/>
                <a:gd name="T12" fmla="*/ 63 w 80"/>
                <a:gd name="T13" fmla="*/ 59 h 59"/>
                <a:gd name="T14" fmla="*/ 80 w 80"/>
                <a:gd name="T15" fmla="*/ 59 h 59"/>
                <a:gd name="T16" fmla="*/ 80 w 80"/>
                <a:gd name="T17" fmla="*/ 41 h 59"/>
                <a:gd name="T18" fmla="*/ 40 w 80"/>
                <a:gd name="T19" fmla="*/ 0 h 59"/>
                <a:gd name="T20" fmla="*/ 0 w 80"/>
                <a:gd name="T21" fmla="*/ 41 h 59"/>
                <a:gd name="T22" fmla="*/ 0 w 80"/>
                <a:gd name="T23" fmla="*/ 59 h 59"/>
                <a:gd name="T24" fmla="*/ 17 w 80"/>
                <a:gd name="T2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59">
                  <a:moveTo>
                    <a:pt x="17" y="59"/>
                  </a:moveTo>
                  <a:cubicBezTo>
                    <a:pt x="17" y="41"/>
                    <a:pt x="17" y="41"/>
                    <a:pt x="17" y="41"/>
                  </a:cubicBezTo>
                  <a:cubicBezTo>
                    <a:pt x="17" y="34"/>
                    <a:pt x="19" y="29"/>
                    <a:pt x="24" y="24"/>
                  </a:cubicBezTo>
                  <a:cubicBezTo>
                    <a:pt x="28" y="20"/>
                    <a:pt x="34" y="17"/>
                    <a:pt x="40" y="17"/>
                  </a:cubicBezTo>
                  <a:cubicBezTo>
                    <a:pt x="46" y="17"/>
                    <a:pt x="52" y="20"/>
                    <a:pt x="56" y="24"/>
                  </a:cubicBezTo>
                  <a:cubicBezTo>
                    <a:pt x="61" y="29"/>
                    <a:pt x="63" y="34"/>
                    <a:pt x="63" y="41"/>
                  </a:cubicBezTo>
                  <a:cubicBezTo>
                    <a:pt x="63" y="59"/>
                    <a:pt x="63" y="59"/>
                    <a:pt x="63" y="59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18"/>
                    <a:pt x="62" y="0"/>
                    <a:pt x="40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59"/>
                    <a:pt x="0" y="59"/>
                    <a:pt x="0" y="59"/>
                  </a:cubicBezTo>
                  <a:lnTo>
                    <a:pt x="17" y="59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08113" y="4899027"/>
              <a:ext cx="292100" cy="234950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4000" y="4972052"/>
              <a:ext cx="60325" cy="96838"/>
            </a:xfrm>
            <a:custGeom>
              <a:avLst/>
              <a:gdLst>
                <a:gd name="T0" fmla="*/ 18 w 24"/>
                <a:gd name="T1" fmla="*/ 23 h 38"/>
                <a:gd name="T2" fmla="*/ 18 w 24"/>
                <a:gd name="T3" fmla="*/ 38 h 38"/>
                <a:gd name="T4" fmla="*/ 6 w 24"/>
                <a:gd name="T5" fmla="*/ 38 h 38"/>
                <a:gd name="T6" fmla="*/ 6 w 24"/>
                <a:gd name="T7" fmla="*/ 23 h 38"/>
                <a:gd name="T8" fmla="*/ 0 w 24"/>
                <a:gd name="T9" fmla="*/ 12 h 38"/>
                <a:gd name="T10" fmla="*/ 12 w 24"/>
                <a:gd name="T11" fmla="*/ 0 h 38"/>
                <a:gd name="T12" fmla="*/ 24 w 24"/>
                <a:gd name="T13" fmla="*/ 12 h 38"/>
                <a:gd name="T14" fmla="*/ 18 w 24"/>
                <a:gd name="T15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8">
                  <a:moveTo>
                    <a:pt x="18" y="23"/>
                  </a:moveTo>
                  <a:cubicBezTo>
                    <a:pt x="18" y="38"/>
                    <a:pt x="18" y="38"/>
                    <a:pt x="18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2" y="21"/>
                    <a:pt x="0" y="17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7"/>
                    <a:pt x="22" y="21"/>
                    <a:pt x="18" y="23"/>
                  </a:cubicBez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0" name="Group 99出自【趣你的PPT】(微信:qunideppt)：最优质的PPT资源库"/>
          <p:cNvGrpSpPr/>
          <p:nvPr/>
        </p:nvGrpSpPr>
        <p:grpSpPr>
          <a:xfrm>
            <a:off x="222250" y="4589335"/>
            <a:ext cx="646113" cy="646113"/>
            <a:chOff x="222250" y="4619627"/>
            <a:chExt cx="646113" cy="646113"/>
          </a:xfrm>
        </p:grpSpPr>
        <p:sp>
          <p:nvSpPr>
            <p:cNvPr id="10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2250" y="4619627"/>
              <a:ext cx="646113" cy="646113"/>
            </a:xfrm>
            <a:prstGeom prst="ellipse">
              <a:avLst/>
            </a:pr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538" y="4811714"/>
              <a:ext cx="500063" cy="454025"/>
            </a:xfrm>
            <a:custGeom>
              <a:avLst/>
              <a:gdLst>
                <a:gd name="T0" fmla="*/ 97 w 198"/>
                <a:gd name="T1" fmla="*/ 0 h 180"/>
                <a:gd name="T2" fmla="*/ 50 w 198"/>
                <a:gd name="T3" fmla="*/ 6 h 180"/>
                <a:gd name="T4" fmla="*/ 48 w 198"/>
                <a:gd name="T5" fmla="*/ 81 h 180"/>
                <a:gd name="T6" fmla="*/ 0 w 198"/>
                <a:gd name="T7" fmla="*/ 110 h 180"/>
                <a:gd name="T8" fmla="*/ 70 w 198"/>
                <a:gd name="T9" fmla="*/ 180 h 180"/>
                <a:gd name="T10" fmla="*/ 72 w 198"/>
                <a:gd name="T11" fmla="*/ 180 h 180"/>
                <a:gd name="T12" fmla="*/ 198 w 198"/>
                <a:gd name="T13" fmla="*/ 77 h 180"/>
                <a:gd name="T14" fmla="*/ 145 w 198"/>
                <a:gd name="T15" fmla="*/ 24 h 180"/>
                <a:gd name="T16" fmla="*/ 130 w 198"/>
                <a:gd name="T17" fmla="*/ 33 h 180"/>
                <a:gd name="T18" fmla="*/ 97 w 198"/>
                <a:gd name="T19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180">
                  <a:moveTo>
                    <a:pt x="97" y="0"/>
                  </a:moveTo>
                  <a:cubicBezTo>
                    <a:pt x="50" y="6"/>
                    <a:pt x="50" y="6"/>
                    <a:pt x="50" y="6"/>
                  </a:cubicBezTo>
                  <a:cubicBezTo>
                    <a:pt x="48" y="81"/>
                    <a:pt x="48" y="81"/>
                    <a:pt x="48" y="8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70" y="180"/>
                    <a:pt x="70" y="180"/>
                    <a:pt x="70" y="180"/>
                  </a:cubicBezTo>
                  <a:cubicBezTo>
                    <a:pt x="70" y="180"/>
                    <a:pt x="71" y="180"/>
                    <a:pt x="72" y="180"/>
                  </a:cubicBezTo>
                  <a:cubicBezTo>
                    <a:pt x="134" y="180"/>
                    <a:pt x="186" y="136"/>
                    <a:pt x="198" y="77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30" y="33"/>
                    <a:pt x="130" y="33"/>
                    <a:pt x="130" y="33"/>
                  </a:cubicBezTo>
                  <a:lnTo>
                    <a:pt x="97" y="0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2425" y="4860927"/>
              <a:ext cx="384175" cy="234950"/>
            </a:xfrm>
            <a:custGeom>
              <a:avLst/>
              <a:gdLst>
                <a:gd name="T0" fmla="*/ 140 w 152"/>
                <a:gd name="T1" fmla="*/ 0 h 93"/>
                <a:gd name="T2" fmla="*/ 12 w 152"/>
                <a:gd name="T3" fmla="*/ 0 h 93"/>
                <a:gd name="T4" fmla="*/ 0 w 152"/>
                <a:gd name="T5" fmla="*/ 12 h 93"/>
                <a:gd name="T6" fmla="*/ 0 w 152"/>
                <a:gd name="T7" fmla="*/ 82 h 93"/>
                <a:gd name="T8" fmla="*/ 12 w 152"/>
                <a:gd name="T9" fmla="*/ 93 h 93"/>
                <a:gd name="T10" fmla="*/ 140 w 152"/>
                <a:gd name="T11" fmla="*/ 93 h 93"/>
                <a:gd name="T12" fmla="*/ 152 w 152"/>
                <a:gd name="T13" fmla="*/ 82 h 93"/>
                <a:gd name="T14" fmla="*/ 152 w 152"/>
                <a:gd name="T15" fmla="*/ 12 h 93"/>
                <a:gd name="T16" fmla="*/ 140 w 152"/>
                <a:gd name="T1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93">
                  <a:moveTo>
                    <a:pt x="14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8"/>
                    <a:pt x="5" y="93"/>
                    <a:pt x="12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47" y="93"/>
                    <a:pt x="152" y="88"/>
                    <a:pt x="152" y="82"/>
                  </a:cubicBezTo>
                  <a:cubicBezTo>
                    <a:pt x="152" y="12"/>
                    <a:pt x="152" y="12"/>
                    <a:pt x="152" y="12"/>
                  </a:cubicBezTo>
                  <a:cubicBezTo>
                    <a:pt x="152" y="5"/>
                    <a:pt x="147" y="0"/>
                    <a:pt x="140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1488" y="4803777"/>
              <a:ext cx="146050" cy="57150"/>
            </a:xfrm>
            <a:custGeom>
              <a:avLst/>
              <a:gdLst>
                <a:gd name="T0" fmla="*/ 12 w 58"/>
                <a:gd name="T1" fmla="*/ 12 h 23"/>
                <a:gd name="T2" fmla="*/ 46 w 58"/>
                <a:gd name="T3" fmla="*/ 12 h 23"/>
                <a:gd name="T4" fmla="*/ 46 w 58"/>
                <a:gd name="T5" fmla="*/ 23 h 23"/>
                <a:gd name="T6" fmla="*/ 58 w 58"/>
                <a:gd name="T7" fmla="*/ 23 h 23"/>
                <a:gd name="T8" fmla="*/ 58 w 58"/>
                <a:gd name="T9" fmla="*/ 12 h 23"/>
                <a:gd name="T10" fmla="*/ 46 w 58"/>
                <a:gd name="T11" fmla="*/ 0 h 23"/>
                <a:gd name="T12" fmla="*/ 12 w 58"/>
                <a:gd name="T13" fmla="*/ 0 h 23"/>
                <a:gd name="T14" fmla="*/ 0 w 58"/>
                <a:gd name="T15" fmla="*/ 12 h 23"/>
                <a:gd name="T16" fmla="*/ 0 w 58"/>
                <a:gd name="T17" fmla="*/ 23 h 23"/>
                <a:gd name="T18" fmla="*/ 12 w 58"/>
                <a:gd name="T19" fmla="*/ 23 h 23"/>
                <a:gd name="T20" fmla="*/ 12 w 58"/>
                <a:gd name="T21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3">
                  <a:moveTo>
                    <a:pt x="12" y="12"/>
                  </a:moveTo>
                  <a:cubicBezTo>
                    <a:pt x="46" y="12"/>
                    <a:pt x="46" y="12"/>
                    <a:pt x="46" y="12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58" y="5"/>
                    <a:pt x="53" y="0"/>
                    <a:pt x="46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2" y="23"/>
                    <a:pt x="12" y="23"/>
                    <a:pt x="12" y="23"/>
                  </a:cubicBezTo>
                  <a:lnTo>
                    <a:pt x="12" y="12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5450" y="4924427"/>
              <a:ext cx="238125" cy="174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5450" y="4970464"/>
              <a:ext cx="238125" cy="174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5450" y="5018089"/>
              <a:ext cx="238125" cy="15875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2" name="Group 171出自【趣你的PPT】(微信:qunideppt)：最优质的PPT资源库"/>
          <p:cNvGrpSpPr/>
          <p:nvPr/>
        </p:nvGrpSpPr>
        <p:grpSpPr>
          <a:xfrm>
            <a:off x="11329988" y="3549395"/>
            <a:ext cx="646113" cy="646113"/>
            <a:chOff x="11329988" y="3608389"/>
            <a:chExt cx="646113" cy="646113"/>
          </a:xfrm>
        </p:grpSpPr>
        <p:sp>
          <p:nvSpPr>
            <p:cNvPr id="25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329988" y="3608389"/>
              <a:ext cx="646113" cy="646113"/>
            </a:xfrm>
            <a:prstGeom prst="ellipse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68100" y="3859214"/>
              <a:ext cx="487363" cy="395288"/>
            </a:xfrm>
            <a:custGeom>
              <a:avLst/>
              <a:gdLst>
                <a:gd name="T0" fmla="*/ 68 w 193"/>
                <a:gd name="T1" fmla="*/ 157 h 157"/>
                <a:gd name="T2" fmla="*/ 73 w 193"/>
                <a:gd name="T3" fmla="*/ 157 h 157"/>
                <a:gd name="T4" fmla="*/ 193 w 193"/>
                <a:gd name="T5" fmla="*/ 74 h 157"/>
                <a:gd name="T6" fmla="*/ 120 w 193"/>
                <a:gd name="T7" fmla="*/ 0 h 157"/>
                <a:gd name="T8" fmla="*/ 0 w 193"/>
                <a:gd name="T9" fmla="*/ 89 h 157"/>
                <a:gd name="T10" fmla="*/ 68 w 193"/>
                <a:gd name="T11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3" h="157">
                  <a:moveTo>
                    <a:pt x="68" y="157"/>
                  </a:moveTo>
                  <a:cubicBezTo>
                    <a:pt x="70" y="157"/>
                    <a:pt x="71" y="157"/>
                    <a:pt x="73" y="157"/>
                  </a:cubicBezTo>
                  <a:cubicBezTo>
                    <a:pt x="128" y="157"/>
                    <a:pt x="175" y="122"/>
                    <a:pt x="193" y="74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0" y="89"/>
                    <a:pt x="0" y="89"/>
                    <a:pt x="0" y="89"/>
                  </a:cubicBezTo>
                  <a:lnTo>
                    <a:pt x="68" y="157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60163" y="3916364"/>
              <a:ext cx="384175" cy="177800"/>
            </a:xfrm>
            <a:custGeom>
              <a:avLst/>
              <a:gdLst>
                <a:gd name="T0" fmla="*/ 140 w 152"/>
                <a:gd name="T1" fmla="*/ 0 h 70"/>
                <a:gd name="T2" fmla="*/ 12 w 152"/>
                <a:gd name="T3" fmla="*/ 0 h 70"/>
                <a:gd name="T4" fmla="*/ 0 w 152"/>
                <a:gd name="T5" fmla="*/ 12 h 70"/>
                <a:gd name="T6" fmla="*/ 0 w 152"/>
                <a:gd name="T7" fmla="*/ 58 h 70"/>
                <a:gd name="T8" fmla="*/ 12 w 152"/>
                <a:gd name="T9" fmla="*/ 70 h 70"/>
                <a:gd name="T10" fmla="*/ 140 w 152"/>
                <a:gd name="T11" fmla="*/ 70 h 70"/>
                <a:gd name="T12" fmla="*/ 152 w 152"/>
                <a:gd name="T13" fmla="*/ 58 h 70"/>
                <a:gd name="T14" fmla="*/ 152 w 152"/>
                <a:gd name="T15" fmla="*/ 12 h 70"/>
                <a:gd name="T16" fmla="*/ 140 w 152"/>
                <a:gd name="T1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70">
                  <a:moveTo>
                    <a:pt x="14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5"/>
                    <a:pt x="5" y="70"/>
                    <a:pt x="12" y="70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7" y="70"/>
                    <a:pt x="152" y="65"/>
                    <a:pt x="152" y="58"/>
                  </a:cubicBezTo>
                  <a:cubicBezTo>
                    <a:pt x="152" y="12"/>
                    <a:pt x="152" y="12"/>
                    <a:pt x="152" y="12"/>
                  </a:cubicBezTo>
                  <a:cubicBezTo>
                    <a:pt x="152" y="5"/>
                    <a:pt x="147" y="0"/>
                    <a:pt x="140" y="0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533188" y="4019552"/>
              <a:ext cx="238125" cy="31750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533188" y="3932239"/>
              <a:ext cx="238125" cy="30163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33188" y="3770314"/>
              <a:ext cx="238125" cy="176213"/>
            </a:xfrm>
            <a:custGeom>
              <a:avLst/>
              <a:gdLst>
                <a:gd name="T0" fmla="*/ 150 w 150"/>
                <a:gd name="T1" fmla="*/ 111 h 111"/>
                <a:gd name="T2" fmla="*/ 0 w 150"/>
                <a:gd name="T3" fmla="*/ 111 h 111"/>
                <a:gd name="T4" fmla="*/ 0 w 150"/>
                <a:gd name="T5" fmla="*/ 0 h 111"/>
                <a:gd name="T6" fmla="*/ 94 w 150"/>
                <a:gd name="T7" fmla="*/ 0 h 111"/>
                <a:gd name="T8" fmla="*/ 150 w 150"/>
                <a:gd name="T9" fmla="*/ 56 h 111"/>
                <a:gd name="T10" fmla="*/ 150 w 150"/>
                <a:gd name="T1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0" h="111">
                  <a:moveTo>
                    <a:pt x="150" y="111"/>
                  </a:moveTo>
                  <a:lnTo>
                    <a:pt x="0" y="111"/>
                  </a:lnTo>
                  <a:lnTo>
                    <a:pt x="0" y="0"/>
                  </a:lnTo>
                  <a:lnTo>
                    <a:pt x="94" y="0"/>
                  </a:lnTo>
                  <a:lnTo>
                    <a:pt x="150" y="56"/>
                  </a:lnTo>
                  <a:lnTo>
                    <a:pt x="150" y="111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682413" y="3770314"/>
              <a:ext cx="88900" cy="88900"/>
            </a:xfrm>
            <a:custGeom>
              <a:avLst/>
              <a:gdLst>
                <a:gd name="T0" fmla="*/ 0 w 56"/>
                <a:gd name="T1" fmla="*/ 0 h 56"/>
                <a:gd name="T2" fmla="*/ 0 w 56"/>
                <a:gd name="T3" fmla="*/ 56 h 56"/>
                <a:gd name="T4" fmla="*/ 56 w 56"/>
                <a:gd name="T5" fmla="*/ 56 h 56"/>
                <a:gd name="T6" fmla="*/ 0 w 56"/>
                <a:gd name="T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56">
                  <a:moveTo>
                    <a:pt x="0" y="0"/>
                  </a:moveTo>
                  <a:lnTo>
                    <a:pt x="0" y="56"/>
                  </a:lnTo>
                  <a:lnTo>
                    <a:pt x="56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3" name="Group 172出自【趣你的PPT】(微信:qunideppt)：最优质的PPT资源库"/>
          <p:cNvGrpSpPr/>
          <p:nvPr/>
        </p:nvGrpSpPr>
        <p:grpSpPr>
          <a:xfrm>
            <a:off x="10318750" y="3549395"/>
            <a:ext cx="647701" cy="646113"/>
            <a:chOff x="10318750" y="3608389"/>
            <a:chExt cx="647701" cy="646113"/>
          </a:xfrm>
        </p:grpSpPr>
        <p:sp>
          <p:nvSpPr>
            <p:cNvPr id="24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318750" y="3608389"/>
              <a:ext cx="647700" cy="646113"/>
            </a:xfrm>
            <a:prstGeom prst="ellipse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50513" y="3752852"/>
              <a:ext cx="515938" cy="501650"/>
            </a:xfrm>
            <a:custGeom>
              <a:avLst/>
              <a:gdLst>
                <a:gd name="T0" fmla="*/ 152 w 204"/>
                <a:gd name="T1" fmla="*/ 0 h 199"/>
                <a:gd name="T2" fmla="*/ 0 w 204"/>
                <a:gd name="T3" fmla="*/ 152 h 199"/>
                <a:gd name="T4" fmla="*/ 43 w 204"/>
                <a:gd name="T5" fmla="*/ 195 h 199"/>
                <a:gd name="T6" fmla="*/ 76 w 204"/>
                <a:gd name="T7" fmla="*/ 199 h 199"/>
                <a:gd name="T8" fmla="*/ 204 w 204"/>
                <a:gd name="T9" fmla="*/ 71 h 199"/>
                <a:gd name="T10" fmla="*/ 202 w 204"/>
                <a:gd name="T11" fmla="*/ 50 h 199"/>
                <a:gd name="T12" fmla="*/ 152 w 204"/>
                <a:gd name="T1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199">
                  <a:moveTo>
                    <a:pt x="152" y="0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54" y="198"/>
                    <a:pt x="65" y="199"/>
                    <a:pt x="76" y="199"/>
                  </a:cubicBezTo>
                  <a:cubicBezTo>
                    <a:pt x="147" y="199"/>
                    <a:pt x="204" y="142"/>
                    <a:pt x="204" y="71"/>
                  </a:cubicBezTo>
                  <a:cubicBezTo>
                    <a:pt x="204" y="64"/>
                    <a:pt x="203" y="57"/>
                    <a:pt x="202" y="50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450513" y="3752852"/>
              <a:ext cx="384175" cy="17621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450513" y="3959227"/>
              <a:ext cx="384175" cy="177800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450513" y="3929064"/>
              <a:ext cx="384175" cy="30163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583863" y="3825877"/>
              <a:ext cx="117475" cy="30163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583863" y="4032252"/>
              <a:ext cx="117475" cy="30163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309100" y="3549395"/>
            <a:ext cx="646113" cy="646113"/>
          </a:xfrm>
          <a:prstGeom prst="ellipse">
            <a:avLst/>
          </a:prstGeom>
          <a:solidFill>
            <a:srgbClr val="CF56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75" name="Group 174出自【趣你的PPT】(微信:qunideppt)：最优质的PPT资源库"/>
          <p:cNvGrpSpPr/>
          <p:nvPr/>
        </p:nvGrpSpPr>
        <p:grpSpPr>
          <a:xfrm>
            <a:off x="9453563" y="3615276"/>
            <a:ext cx="500063" cy="514350"/>
            <a:chOff x="9453563" y="3740152"/>
            <a:chExt cx="500063" cy="514350"/>
          </a:xfrm>
        </p:grpSpPr>
        <p:sp>
          <p:nvSpPr>
            <p:cNvPr id="2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53563" y="3740152"/>
              <a:ext cx="500063" cy="514350"/>
            </a:xfrm>
            <a:custGeom>
              <a:avLst/>
              <a:gdLst>
                <a:gd name="T0" fmla="*/ 12 w 198"/>
                <a:gd name="T1" fmla="*/ 0 h 204"/>
                <a:gd name="T2" fmla="*/ 0 w 198"/>
                <a:gd name="T3" fmla="*/ 152 h 204"/>
                <a:gd name="T4" fmla="*/ 50 w 198"/>
                <a:gd name="T5" fmla="*/ 202 h 204"/>
                <a:gd name="T6" fmla="*/ 71 w 198"/>
                <a:gd name="T7" fmla="*/ 204 h 204"/>
                <a:gd name="T8" fmla="*/ 198 w 198"/>
                <a:gd name="T9" fmla="*/ 95 h 204"/>
                <a:gd name="T10" fmla="*/ 129 w 198"/>
                <a:gd name="T11" fmla="*/ 26 h 204"/>
                <a:gd name="T12" fmla="*/ 87 w 198"/>
                <a:gd name="T13" fmla="*/ 76 h 204"/>
                <a:gd name="T14" fmla="*/ 12 w 198"/>
                <a:gd name="T1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8" h="204">
                  <a:moveTo>
                    <a:pt x="12" y="0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50" y="202"/>
                    <a:pt x="50" y="202"/>
                    <a:pt x="50" y="202"/>
                  </a:cubicBezTo>
                  <a:cubicBezTo>
                    <a:pt x="57" y="203"/>
                    <a:pt x="64" y="204"/>
                    <a:pt x="71" y="204"/>
                  </a:cubicBezTo>
                  <a:cubicBezTo>
                    <a:pt x="135" y="204"/>
                    <a:pt x="189" y="156"/>
                    <a:pt x="198" y="95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87" y="76"/>
                    <a:pt x="87" y="76"/>
                    <a:pt x="87" y="7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53563" y="3740152"/>
              <a:ext cx="384175" cy="384175"/>
            </a:xfrm>
            <a:custGeom>
              <a:avLst/>
              <a:gdLst>
                <a:gd name="T0" fmla="*/ 19 w 242"/>
                <a:gd name="T1" fmla="*/ 223 h 242"/>
                <a:gd name="T2" fmla="*/ 19 w 242"/>
                <a:gd name="T3" fmla="*/ 0 h 242"/>
                <a:gd name="T4" fmla="*/ 0 w 242"/>
                <a:gd name="T5" fmla="*/ 0 h 242"/>
                <a:gd name="T6" fmla="*/ 0 w 242"/>
                <a:gd name="T7" fmla="*/ 242 h 242"/>
                <a:gd name="T8" fmla="*/ 242 w 242"/>
                <a:gd name="T9" fmla="*/ 242 h 242"/>
                <a:gd name="T10" fmla="*/ 242 w 242"/>
                <a:gd name="T11" fmla="*/ 223 h 242"/>
                <a:gd name="T12" fmla="*/ 19 w 242"/>
                <a:gd name="T13" fmla="*/ 223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2" h="242">
                  <a:moveTo>
                    <a:pt x="19" y="223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242"/>
                  </a:lnTo>
                  <a:lnTo>
                    <a:pt x="242" y="242"/>
                  </a:lnTo>
                  <a:lnTo>
                    <a:pt x="242" y="223"/>
                  </a:lnTo>
                  <a:lnTo>
                    <a:pt x="19" y="223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12300" y="3805239"/>
              <a:ext cx="325438" cy="222250"/>
            </a:xfrm>
            <a:custGeom>
              <a:avLst/>
              <a:gdLst>
                <a:gd name="T0" fmla="*/ 82 w 205"/>
                <a:gd name="T1" fmla="*/ 140 h 140"/>
                <a:gd name="T2" fmla="*/ 168 w 205"/>
                <a:gd name="T3" fmla="*/ 42 h 140"/>
                <a:gd name="T4" fmla="*/ 205 w 205"/>
                <a:gd name="T5" fmla="*/ 83 h 140"/>
                <a:gd name="T6" fmla="*/ 205 w 205"/>
                <a:gd name="T7" fmla="*/ 42 h 140"/>
                <a:gd name="T8" fmla="*/ 168 w 205"/>
                <a:gd name="T9" fmla="*/ 0 h 140"/>
                <a:gd name="T10" fmla="*/ 82 w 205"/>
                <a:gd name="T11" fmla="*/ 99 h 140"/>
                <a:gd name="T12" fmla="*/ 44 w 205"/>
                <a:gd name="T13" fmla="*/ 56 h 140"/>
                <a:gd name="T14" fmla="*/ 0 w 205"/>
                <a:gd name="T15" fmla="*/ 56 h 140"/>
                <a:gd name="T16" fmla="*/ 0 w 205"/>
                <a:gd name="T17" fmla="*/ 83 h 140"/>
                <a:gd name="T18" fmla="*/ 31 w 205"/>
                <a:gd name="T19" fmla="*/ 83 h 140"/>
                <a:gd name="T20" fmla="*/ 82 w 205"/>
                <a:gd name="T21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5" h="140">
                  <a:moveTo>
                    <a:pt x="82" y="140"/>
                  </a:moveTo>
                  <a:lnTo>
                    <a:pt x="168" y="42"/>
                  </a:lnTo>
                  <a:lnTo>
                    <a:pt x="205" y="83"/>
                  </a:lnTo>
                  <a:lnTo>
                    <a:pt x="205" y="42"/>
                  </a:lnTo>
                  <a:lnTo>
                    <a:pt x="168" y="0"/>
                  </a:lnTo>
                  <a:lnTo>
                    <a:pt x="82" y="99"/>
                  </a:lnTo>
                  <a:lnTo>
                    <a:pt x="44" y="56"/>
                  </a:lnTo>
                  <a:lnTo>
                    <a:pt x="0" y="56"/>
                  </a:lnTo>
                  <a:lnTo>
                    <a:pt x="0" y="83"/>
                  </a:lnTo>
                  <a:lnTo>
                    <a:pt x="31" y="83"/>
                  </a:lnTo>
                  <a:lnTo>
                    <a:pt x="82" y="140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6" name="Group 175出自【趣你的PPT】(微信:qunideppt)：最优质的PPT资源库"/>
          <p:cNvGrpSpPr/>
          <p:nvPr/>
        </p:nvGrpSpPr>
        <p:grpSpPr>
          <a:xfrm>
            <a:off x="8299450" y="3549395"/>
            <a:ext cx="646113" cy="646113"/>
            <a:chOff x="8299450" y="3608389"/>
            <a:chExt cx="646113" cy="646113"/>
          </a:xfrm>
        </p:grpSpPr>
        <p:sp>
          <p:nvSpPr>
            <p:cNvPr id="2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299450" y="3608389"/>
              <a:ext cx="646113" cy="646113"/>
            </a:xfrm>
            <a:prstGeom prst="ellipse">
              <a:avLst/>
            </a:pr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31213" y="3784602"/>
              <a:ext cx="514350" cy="469900"/>
            </a:xfrm>
            <a:custGeom>
              <a:avLst/>
              <a:gdLst>
                <a:gd name="T0" fmla="*/ 129 w 204"/>
                <a:gd name="T1" fmla="*/ 47 h 186"/>
                <a:gd name="T2" fmla="*/ 105 w 204"/>
                <a:gd name="T3" fmla="*/ 23 h 186"/>
                <a:gd name="T4" fmla="*/ 88 w 204"/>
                <a:gd name="T5" fmla="*/ 41 h 186"/>
                <a:gd name="T6" fmla="*/ 107 w 204"/>
                <a:gd name="T7" fmla="*/ 60 h 186"/>
                <a:gd name="T8" fmla="*/ 92 w 204"/>
                <a:gd name="T9" fmla="*/ 68 h 186"/>
                <a:gd name="T10" fmla="*/ 70 w 204"/>
                <a:gd name="T11" fmla="*/ 47 h 186"/>
                <a:gd name="T12" fmla="*/ 53 w 204"/>
                <a:gd name="T13" fmla="*/ 64 h 186"/>
                <a:gd name="T14" fmla="*/ 70 w 204"/>
                <a:gd name="T15" fmla="*/ 81 h 186"/>
                <a:gd name="T16" fmla="*/ 55 w 204"/>
                <a:gd name="T17" fmla="*/ 89 h 186"/>
                <a:gd name="T18" fmla="*/ 35 w 204"/>
                <a:gd name="T19" fmla="*/ 70 h 186"/>
                <a:gd name="T20" fmla="*/ 12 w 204"/>
                <a:gd name="T21" fmla="*/ 93 h 186"/>
                <a:gd name="T22" fmla="*/ 25 w 204"/>
                <a:gd name="T23" fmla="*/ 106 h 186"/>
                <a:gd name="T24" fmla="*/ 0 w 204"/>
                <a:gd name="T25" fmla="*/ 116 h 186"/>
                <a:gd name="T26" fmla="*/ 70 w 204"/>
                <a:gd name="T27" fmla="*/ 186 h 186"/>
                <a:gd name="T28" fmla="*/ 76 w 204"/>
                <a:gd name="T29" fmla="*/ 186 h 186"/>
                <a:gd name="T30" fmla="*/ 204 w 204"/>
                <a:gd name="T31" fmla="*/ 64 h 186"/>
                <a:gd name="T32" fmla="*/ 140 w 204"/>
                <a:gd name="T33" fmla="*/ 0 h 186"/>
                <a:gd name="T34" fmla="*/ 134 w 204"/>
                <a:gd name="T35" fmla="*/ 45 h 186"/>
                <a:gd name="T36" fmla="*/ 129 w 204"/>
                <a:gd name="T37" fmla="*/ 4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4" h="186">
                  <a:moveTo>
                    <a:pt x="129" y="47"/>
                  </a:moveTo>
                  <a:cubicBezTo>
                    <a:pt x="105" y="23"/>
                    <a:pt x="105" y="23"/>
                    <a:pt x="105" y="23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107" y="60"/>
                    <a:pt x="107" y="60"/>
                    <a:pt x="107" y="60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53" y="64"/>
                    <a:pt x="53" y="64"/>
                    <a:pt x="53" y="64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55" y="89"/>
                    <a:pt x="55" y="89"/>
                    <a:pt x="55" y="89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70" y="186"/>
                    <a:pt x="70" y="186"/>
                    <a:pt x="70" y="186"/>
                  </a:cubicBezTo>
                  <a:cubicBezTo>
                    <a:pt x="72" y="186"/>
                    <a:pt x="74" y="186"/>
                    <a:pt x="76" y="186"/>
                  </a:cubicBezTo>
                  <a:cubicBezTo>
                    <a:pt x="145" y="186"/>
                    <a:pt x="201" y="132"/>
                    <a:pt x="204" y="64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34" y="45"/>
                    <a:pt x="134" y="45"/>
                    <a:pt x="134" y="45"/>
                  </a:cubicBezTo>
                  <a:lnTo>
                    <a:pt x="129" y="47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461375" y="3962402"/>
              <a:ext cx="58738" cy="57150"/>
            </a:xfrm>
            <a:prstGeom prst="rect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50275" y="3903664"/>
              <a:ext cx="57150" cy="115888"/>
            </a:xfrm>
            <a:prstGeom prst="rect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637588" y="3843339"/>
              <a:ext cx="58738" cy="176213"/>
            </a:xfrm>
            <a:prstGeom prst="rect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726488" y="3784602"/>
              <a:ext cx="58738" cy="234950"/>
            </a:xfrm>
            <a:prstGeom prst="rect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431213" y="4048127"/>
              <a:ext cx="384175" cy="30163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7" name="Group 176出自【趣你的PPT】(微信:qunideppt)：最优质的PPT资源库"/>
          <p:cNvGrpSpPr/>
          <p:nvPr/>
        </p:nvGrpSpPr>
        <p:grpSpPr>
          <a:xfrm>
            <a:off x="7289800" y="3549395"/>
            <a:ext cx="646113" cy="646113"/>
            <a:chOff x="7289800" y="3608389"/>
            <a:chExt cx="646113" cy="646113"/>
          </a:xfrm>
        </p:grpSpPr>
        <p:sp>
          <p:nvSpPr>
            <p:cNvPr id="2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89800" y="3608389"/>
              <a:ext cx="646113" cy="646113"/>
            </a:xfrm>
            <a:prstGeom prst="ellipse">
              <a:avLst/>
            </a:pr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21563" y="3779839"/>
              <a:ext cx="495300" cy="474663"/>
            </a:xfrm>
            <a:custGeom>
              <a:avLst/>
              <a:gdLst>
                <a:gd name="T0" fmla="*/ 49 w 196"/>
                <a:gd name="T1" fmla="*/ 35 h 188"/>
                <a:gd name="T2" fmla="*/ 25 w 196"/>
                <a:gd name="T3" fmla="*/ 60 h 188"/>
                <a:gd name="T4" fmla="*/ 35 w 196"/>
                <a:gd name="T5" fmla="*/ 70 h 188"/>
                <a:gd name="T6" fmla="*/ 15 w 196"/>
                <a:gd name="T7" fmla="*/ 94 h 188"/>
                <a:gd name="T8" fmla="*/ 29 w 196"/>
                <a:gd name="T9" fmla="*/ 108 h 188"/>
                <a:gd name="T10" fmla="*/ 0 w 196"/>
                <a:gd name="T11" fmla="*/ 116 h 188"/>
                <a:gd name="T12" fmla="*/ 72 w 196"/>
                <a:gd name="T13" fmla="*/ 188 h 188"/>
                <a:gd name="T14" fmla="*/ 76 w 196"/>
                <a:gd name="T15" fmla="*/ 188 h 188"/>
                <a:gd name="T16" fmla="*/ 196 w 196"/>
                <a:gd name="T17" fmla="*/ 103 h 188"/>
                <a:gd name="T18" fmla="*/ 93 w 196"/>
                <a:gd name="T19" fmla="*/ 0 h 188"/>
                <a:gd name="T20" fmla="*/ 57 w 196"/>
                <a:gd name="T21" fmla="*/ 43 h 188"/>
                <a:gd name="T22" fmla="*/ 49 w 196"/>
                <a:gd name="T23" fmla="*/ 3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6" h="188">
                  <a:moveTo>
                    <a:pt x="49" y="35"/>
                  </a:moveTo>
                  <a:cubicBezTo>
                    <a:pt x="25" y="60"/>
                    <a:pt x="25" y="60"/>
                    <a:pt x="25" y="6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15" y="94"/>
                    <a:pt x="15" y="94"/>
                    <a:pt x="15" y="94"/>
                  </a:cubicBezTo>
                  <a:cubicBezTo>
                    <a:pt x="29" y="108"/>
                    <a:pt x="29" y="108"/>
                    <a:pt x="29" y="108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72" y="188"/>
                    <a:pt x="72" y="188"/>
                    <a:pt x="72" y="188"/>
                  </a:cubicBezTo>
                  <a:cubicBezTo>
                    <a:pt x="73" y="188"/>
                    <a:pt x="75" y="188"/>
                    <a:pt x="76" y="188"/>
                  </a:cubicBezTo>
                  <a:cubicBezTo>
                    <a:pt x="132" y="188"/>
                    <a:pt x="179" y="153"/>
                    <a:pt x="196" y="103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57" y="43"/>
                    <a:pt x="57" y="43"/>
                    <a:pt x="57" y="43"/>
                  </a:cubicBezTo>
                  <a:lnTo>
                    <a:pt x="49" y="35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421563" y="4044952"/>
              <a:ext cx="384175" cy="28575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70788" y="3779839"/>
              <a:ext cx="85725" cy="234950"/>
            </a:xfrm>
            <a:prstGeom prst="rect">
              <a:avLst/>
            </a:pr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459663" y="3868739"/>
              <a:ext cx="85725" cy="146050"/>
            </a:xfrm>
            <a:prstGeom prst="rect">
              <a:avLst/>
            </a:prstGeom>
            <a:solidFill>
              <a:srgbClr val="7DC0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81913" y="3927477"/>
              <a:ext cx="85725" cy="87313"/>
            </a:xfrm>
            <a:prstGeom prst="rect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8" name="Group 177出自【趣你的PPT】(微信:qunideppt)：最优质的PPT资源库"/>
          <p:cNvGrpSpPr/>
          <p:nvPr/>
        </p:nvGrpSpPr>
        <p:grpSpPr>
          <a:xfrm>
            <a:off x="6280150" y="3549395"/>
            <a:ext cx="646113" cy="646113"/>
            <a:chOff x="6280150" y="3608389"/>
            <a:chExt cx="646113" cy="646113"/>
          </a:xfrm>
        </p:grpSpPr>
        <p:sp>
          <p:nvSpPr>
            <p:cNvPr id="22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80150" y="3608389"/>
              <a:ext cx="646113" cy="646113"/>
            </a:xfrm>
            <a:prstGeom prst="ellipse">
              <a:avLst/>
            </a:pr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67475" y="3740152"/>
              <a:ext cx="457200" cy="512763"/>
            </a:xfrm>
            <a:custGeom>
              <a:avLst/>
              <a:gdLst>
                <a:gd name="T0" fmla="*/ 63 w 181"/>
                <a:gd name="T1" fmla="*/ 17 h 203"/>
                <a:gd name="T2" fmla="*/ 45 w 181"/>
                <a:gd name="T3" fmla="*/ 0 h 203"/>
                <a:gd name="T4" fmla="*/ 0 w 181"/>
                <a:gd name="T5" fmla="*/ 130 h 203"/>
                <a:gd name="T6" fmla="*/ 73 w 181"/>
                <a:gd name="T7" fmla="*/ 203 h 203"/>
                <a:gd name="T8" fmla="*/ 181 w 181"/>
                <a:gd name="T9" fmla="*/ 95 h 203"/>
                <a:gd name="T10" fmla="*/ 108 w 181"/>
                <a:gd name="T11" fmla="*/ 22 h 203"/>
                <a:gd name="T12" fmla="*/ 76 w 181"/>
                <a:gd name="T13" fmla="*/ 11 h 203"/>
                <a:gd name="T14" fmla="*/ 63 w 181"/>
                <a:gd name="T15" fmla="*/ 17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1" h="203">
                  <a:moveTo>
                    <a:pt x="63" y="17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73" y="203"/>
                    <a:pt x="73" y="203"/>
                    <a:pt x="73" y="203"/>
                  </a:cubicBezTo>
                  <a:cubicBezTo>
                    <a:pt x="129" y="194"/>
                    <a:pt x="172" y="150"/>
                    <a:pt x="181" y="95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76" y="11"/>
                    <a:pt x="76" y="11"/>
                    <a:pt x="76" y="11"/>
                  </a:cubicBezTo>
                  <a:lnTo>
                    <a:pt x="63" y="17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1913" y="3740152"/>
              <a:ext cx="355600" cy="384175"/>
            </a:xfrm>
            <a:custGeom>
              <a:avLst/>
              <a:gdLst>
                <a:gd name="T0" fmla="*/ 67 w 141"/>
                <a:gd name="T1" fmla="*/ 85 h 152"/>
                <a:gd name="T2" fmla="*/ 67 w 141"/>
                <a:gd name="T3" fmla="*/ 20 h 152"/>
                <a:gd name="T4" fmla="*/ 67 w 141"/>
                <a:gd name="T5" fmla="*/ 0 h 152"/>
                <a:gd name="T6" fmla="*/ 67 w 141"/>
                <a:gd name="T7" fmla="*/ 0 h 152"/>
                <a:gd name="T8" fmla="*/ 0 w 141"/>
                <a:gd name="T9" fmla="*/ 76 h 152"/>
                <a:gd name="T10" fmla="*/ 76 w 141"/>
                <a:gd name="T11" fmla="*/ 152 h 152"/>
                <a:gd name="T12" fmla="*/ 76 w 141"/>
                <a:gd name="T13" fmla="*/ 152 h 152"/>
                <a:gd name="T14" fmla="*/ 76 w 141"/>
                <a:gd name="T15" fmla="*/ 152 h 152"/>
                <a:gd name="T16" fmla="*/ 141 w 141"/>
                <a:gd name="T17" fmla="*/ 116 h 152"/>
                <a:gd name="T18" fmla="*/ 141 w 141"/>
                <a:gd name="T19" fmla="*/ 116 h 152"/>
                <a:gd name="T20" fmla="*/ 67 w 141"/>
                <a:gd name="T21" fmla="*/ 8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1" h="152">
                  <a:moveTo>
                    <a:pt x="67" y="85"/>
                  </a:moveTo>
                  <a:cubicBezTo>
                    <a:pt x="67" y="20"/>
                    <a:pt x="67" y="20"/>
                    <a:pt x="67" y="2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30" y="4"/>
                    <a:pt x="0" y="37"/>
                    <a:pt x="0" y="76"/>
                  </a:cubicBezTo>
                  <a:cubicBezTo>
                    <a:pt x="0" y="118"/>
                    <a:pt x="34" y="152"/>
                    <a:pt x="76" y="152"/>
                  </a:cubicBezTo>
                  <a:cubicBezTo>
                    <a:pt x="76" y="152"/>
                    <a:pt x="76" y="152"/>
                    <a:pt x="76" y="152"/>
                  </a:cubicBezTo>
                  <a:cubicBezTo>
                    <a:pt x="76" y="152"/>
                    <a:pt x="76" y="152"/>
                    <a:pt x="76" y="152"/>
                  </a:cubicBezTo>
                  <a:cubicBezTo>
                    <a:pt x="103" y="152"/>
                    <a:pt x="127" y="137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lnTo>
                    <a:pt x="67" y="85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6225" y="3740152"/>
              <a:ext cx="169863" cy="252413"/>
            </a:xfrm>
            <a:custGeom>
              <a:avLst/>
              <a:gdLst>
                <a:gd name="T0" fmla="*/ 0 w 67"/>
                <a:gd name="T1" fmla="*/ 0 h 100"/>
                <a:gd name="T2" fmla="*/ 0 w 67"/>
                <a:gd name="T3" fmla="*/ 18 h 100"/>
                <a:gd name="T4" fmla="*/ 50 w 67"/>
                <a:gd name="T5" fmla="*/ 76 h 100"/>
                <a:gd name="T6" fmla="*/ 47 w 67"/>
                <a:gd name="T7" fmla="*/ 93 h 100"/>
                <a:gd name="T8" fmla="*/ 63 w 67"/>
                <a:gd name="T9" fmla="*/ 100 h 100"/>
                <a:gd name="T10" fmla="*/ 67 w 67"/>
                <a:gd name="T11" fmla="*/ 76 h 100"/>
                <a:gd name="T12" fmla="*/ 0 w 67"/>
                <a:gd name="T13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100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28" y="22"/>
                    <a:pt x="50" y="46"/>
                    <a:pt x="50" y="76"/>
                  </a:cubicBezTo>
                  <a:cubicBezTo>
                    <a:pt x="50" y="82"/>
                    <a:pt x="49" y="88"/>
                    <a:pt x="47" y="93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5" y="93"/>
                    <a:pt x="67" y="84"/>
                    <a:pt x="67" y="76"/>
                  </a:cubicBezTo>
                  <a:cubicBezTo>
                    <a:pt x="67" y="37"/>
                    <a:pt x="37" y="4"/>
                    <a:pt x="0" y="0"/>
                  </a:cubicBez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9" name="Group 178出自【趣你的PPT】(微信:qunideppt)：最优质的PPT资源库"/>
          <p:cNvGrpSpPr/>
          <p:nvPr/>
        </p:nvGrpSpPr>
        <p:grpSpPr>
          <a:xfrm>
            <a:off x="5270500" y="3549395"/>
            <a:ext cx="646113" cy="646113"/>
            <a:chOff x="5270500" y="3608389"/>
            <a:chExt cx="646113" cy="646113"/>
          </a:xfrm>
        </p:grpSpPr>
        <p:sp>
          <p:nvSpPr>
            <p:cNvPr id="21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70500" y="3608389"/>
              <a:ext cx="646113" cy="646113"/>
            </a:xfrm>
            <a:prstGeom prst="ellipse">
              <a:avLst/>
            </a:prstGeom>
            <a:solidFill>
              <a:srgbClr val="7DC0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7825" y="3795714"/>
              <a:ext cx="457200" cy="457200"/>
            </a:xfrm>
            <a:custGeom>
              <a:avLst/>
              <a:gdLst>
                <a:gd name="T0" fmla="*/ 73 w 181"/>
                <a:gd name="T1" fmla="*/ 181 h 181"/>
                <a:gd name="T2" fmla="*/ 181 w 181"/>
                <a:gd name="T3" fmla="*/ 73 h 181"/>
                <a:gd name="T4" fmla="*/ 108 w 181"/>
                <a:gd name="T5" fmla="*/ 0 h 181"/>
                <a:gd name="T6" fmla="*/ 0 w 181"/>
                <a:gd name="T7" fmla="*/ 108 h 181"/>
                <a:gd name="T8" fmla="*/ 73 w 181"/>
                <a:gd name="T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" h="181">
                  <a:moveTo>
                    <a:pt x="73" y="181"/>
                  </a:moveTo>
                  <a:cubicBezTo>
                    <a:pt x="129" y="172"/>
                    <a:pt x="172" y="129"/>
                    <a:pt x="181" y="73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0" y="108"/>
                    <a:pt x="0" y="108"/>
                    <a:pt x="0" y="108"/>
                  </a:cubicBezTo>
                  <a:lnTo>
                    <a:pt x="73" y="181"/>
                  </a:lnTo>
                  <a:close/>
                </a:path>
              </a:pathLst>
            </a:custGeom>
            <a:solidFill>
              <a:srgbClr val="6DA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02263" y="3740152"/>
              <a:ext cx="382588" cy="384175"/>
            </a:xfrm>
            <a:prstGeom prst="ellipse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02263" y="3741739"/>
              <a:ext cx="355600" cy="382588"/>
            </a:xfrm>
            <a:custGeom>
              <a:avLst/>
              <a:gdLst>
                <a:gd name="T0" fmla="*/ 67 w 141"/>
                <a:gd name="T1" fmla="*/ 84 h 151"/>
                <a:gd name="T2" fmla="*/ 67 w 141"/>
                <a:gd name="T3" fmla="*/ 19 h 151"/>
                <a:gd name="T4" fmla="*/ 67 w 141"/>
                <a:gd name="T5" fmla="*/ 0 h 151"/>
                <a:gd name="T6" fmla="*/ 67 w 141"/>
                <a:gd name="T7" fmla="*/ 0 h 151"/>
                <a:gd name="T8" fmla="*/ 0 w 141"/>
                <a:gd name="T9" fmla="*/ 75 h 151"/>
                <a:gd name="T10" fmla="*/ 76 w 141"/>
                <a:gd name="T11" fmla="*/ 151 h 151"/>
                <a:gd name="T12" fmla="*/ 76 w 141"/>
                <a:gd name="T13" fmla="*/ 151 h 151"/>
                <a:gd name="T14" fmla="*/ 76 w 141"/>
                <a:gd name="T15" fmla="*/ 151 h 151"/>
                <a:gd name="T16" fmla="*/ 141 w 141"/>
                <a:gd name="T17" fmla="*/ 115 h 151"/>
                <a:gd name="T18" fmla="*/ 141 w 141"/>
                <a:gd name="T19" fmla="*/ 115 h 151"/>
                <a:gd name="T20" fmla="*/ 67 w 141"/>
                <a:gd name="T21" fmla="*/ 8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1" h="151">
                  <a:moveTo>
                    <a:pt x="67" y="84"/>
                  </a:moveTo>
                  <a:cubicBezTo>
                    <a:pt x="67" y="19"/>
                    <a:pt x="67" y="19"/>
                    <a:pt x="67" y="19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30" y="4"/>
                    <a:pt x="0" y="36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76" y="151"/>
                    <a:pt x="76" y="151"/>
                    <a:pt x="76" y="151"/>
                  </a:cubicBezTo>
                  <a:cubicBezTo>
                    <a:pt x="76" y="151"/>
                    <a:pt x="76" y="151"/>
                    <a:pt x="76" y="151"/>
                  </a:cubicBezTo>
                  <a:cubicBezTo>
                    <a:pt x="103" y="151"/>
                    <a:pt x="127" y="137"/>
                    <a:pt x="141" y="115"/>
                  </a:cubicBezTo>
                  <a:cubicBezTo>
                    <a:pt x="141" y="115"/>
                    <a:pt x="141" y="115"/>
                    <a:pt x="141" y="115"/>
                  </a:cubicBezTo>
                  <a:lnTo>
                    <a:pt x="67" y="84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0" name="Group 179出自【趣你的PPT】(微信:qunideppt)：最优质的PPT资源库"/>
          <p:cNvGrpSpPr/>
          <p:nvPr/>
        </p:nvGrpSpPr>
        <p:grpSpPr>
          <a:xfrm>
            <a:off x="4260850" y="3549395"/>
            <a:ext cx="646113" cy="646113"/>
            <a:chOff x="4260850" y="3608389"/>
            <a:chExt cx="646113" cy="646113"/>
          </a:xfrm>
        </p:grpSpPr>
        <p:sp>
          <p:nvSpPr>
            <p:cNvPr id="2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60850" y="3608389"/>
              <a:ext cx="646113" cy="646113"/>
            </a:xfrm>
            <a:prstGeom prst="ellipse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8825" y="3765552"/>
              <a:ext cx="323850" cy="476250"/>
            </a:xfrm>
            <a:custGeom>
              <a:avLst/>
              <a:gdLst>
                <a:gd name="T0" fmla="*/ 0 w 128"/>
                <a:gd name="T1" fmla="*/ 35 h 189"/>
                <a:gd name="T2" fmla="*/ 17 w 128"/>
                <a:gd name="T3" fmla="*/ 52 h 189"/>
                <a:gd name="T4" fmla="*/ 6 w 128"/>
                <a:gd name="T5" fmla="*/ 151 h 189"/>
                <a:gd name="T6" fmla="*/ 43 w 128"/>
                <a:gd name="T7" fmla="*/ 189 h 189"/>
                <a:gd name="T8" fmla="*/ 128 w 128"/>
                <a:gd name="T9" fmla="*/ 104 h 189"/>
                <a:gd name="T10" fmla="*/ 23 w 128"/>
                <a:gd name="T11" fmla="*/ 0 h 189"/>
                <a:gd name="T12" fmla="*/ 22 w 128"/>
                <a:gd name="T13" fmla="*/ 13 h 189"/>
                <a:gd name="T14" fmla="*/ 0 w 128"/>
                <a:gd name="T15" fmla="*/ 35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" h="189">
                  <a:moveTo>
                    <a:pt x="0" y="35"/>
                  </a:moveTo>
                  <a:cubicBezTo>
                    <a:pt x="17" y="52"/>
                    <a:pt x="17" y="52"/>
                    <a:pt x="17" y="52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43" y="189"/>
                    <a:pt x="43" y="189"/>
                    <a:pt x="43" y="189"/>
                  </a:cubicBezTo>
                  <a:cubicBezTo>
                    <a:pt x="84" y="176"/>
                    <a:pt x="116" y="145"/>
                    <a:pt x="128" y="10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13"/>
                    <a:pt x="22" y="13"/>
                    <a:pt x="22" y="13"/>
                  </a:cubicBezTo>
                  <a:lnTo>
                    <a:pt x="0" y="35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25963" y="3881439"/>
              <a:ext cx="115888" cy="265113"/>
            </a:xfrm>
            <a:custGeom>
              <a:avLst/>
              <a:gdLst>
                <a:gd name="T0" fmla="*/ 56 w 73"/>
                <a:gd name="T1" fmla="*/ 0 h 167"/>
                <a:gd name="T2" fmla="*/ 17 w 73"/>
                <a:gd name="T3" fmla="*/ 0 h 167"/>
                <a:gd name="T4" fmla="*/ 0 w 73"/>
                <a:gd name="T5" fmla="*/ 130 h 167"/>
                <a:gd name="T6" fmla="*/ 0 w 73"/>
                <a:gd name="T7" fmla="*/ 130 h 167"/>
                <a:gd name="T8" fmla="*/ 37 w 73"/>
                <a:gd name="T9" fmla="*/ 167 h 167"/>
                <a:gd name="T10" fmla="*/ 73 w 73"/>
                <a:gd name="T11" fmla="*/ 130 h 167"/>
                <a:gd name="T12" fmla="*/ 73 w 73"/>
                <a:gd name="T13" fmla="*/ 130 h 167"/>
                <a:gd name="T14" fmla="*/ 73 w 73"/>
                <a:gd name="T15" fmla="*/ 130 h 167"/>
                <a:gd name="T16" fmla="*/ 56 w 73"/>
                <a:gd name="T17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67">
                  <a:moveTo>
                    <a:pt x="56" y="0"/>
                  </a:moveTo>
                  <a:lnTo>
                    <a:pt x="17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37" y="167"/>
                  </a:lnTo>
                  <a:lnTo>
                    <a:pt x="73" y="130"/>
                  </a:lnTo>
                  <a:lnTo>
                    <a:pt x="73" y="130"/>
                  </a:lnTo>
                  <a:lnTo>
                    <a:pt x="73" y="130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50" y="3765552"/>
              <a:ext cx="87313" cy="87313"/>
            </a:xfrm>
            <a:custGeom>
              <a:avLst/>
              <a:gdLst>
                <a:gd name="T0" fmla="*/ 37 w 55"/>
                <a:gd name="T1" fmla="*/ 55 h 55"/>
                <a:gd name="T2" fmla="*/ 55 w 55"/>
                <a:gd name="T3" fmla="*/ 36 h 55"/>
                <a:gd name="T4" fmla="*/ 55 w 55"/>
                <a:gd name="T5" fmla="*/ 0 h 55"/>
                <a:gd name="T6" fmla="*/ 0 w 55"/>
                <a:gd name="T7" fmla="*/ 0 h 55"/>
                <a:gd name="T8" fmla="*/ 0 w 55"/>
                <a:gd name="T9" fmla="*/ 36 h 55"/>
                <a:gd name="T10" fmla="*/ 18 w 55"/>
                <a:gd name="T11" fmla="*/ 55 h 55"/>
                <a:gd name="T12" fmla="*/ 37 w 55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55">
                  <a:moveTo>
                    <a:pt x="37" y="55"/>
                  </a:moveTo>
                  <a:lnTo>
                    <a:pt x="55" y="36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36"/>
                  </a:lnTo>
                  <a:lnTo>
                    <a:pt x="18" y="55"/>
                  </a:lnTo>
                  <a:lnTo>
                    <a:pt x="37" y="55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1" name="Group 180出自【趣你的PPT】(微信:qunideppt)：最优质的PPT资源库"/>
          <p:cNvGrpSpPr/>
          <p:nvPr/>
        </p:nvGrpSpPr>
        <p:grpSpPr>
          <a:xfrm>
            <a:off x="3251200" y="3549395"/>
            <a:ext cx="646113" cy="646113"/>
            <a:chOff x="3251200" y="3608389"/>
            <a:chExt cx="646113" cy="646113"/>
          </a:xfrm>
        </p:grpSpPr>
        <p:sp>
          <p:nvSpPr>
            <p:cNvPr id="20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251200" y="3608389"/>
              <a:ext cx="646113" cy="646113"/>
            </a:xfrm>
            <a:prstGeom prst="ellipse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25825" y="3765552"/>
              <a:ext cx="471488" cy="488950"/>
            </a:xfrm>
            <a:custGeom>
              <a:avLst/>
              <a:gdLst>
                <a:gd name="T0" fmla="*/ 44 w 187"/>
                <a:gd name="T1" fmla="*/ 193 h 194"/>
                <a:gd name="T2" fmla="*/ 59 w 187"/>
                <a:gd name="T3" fmla="*/ 194 h 194"/>
                <a:gd name="T4" fmla="*/ 187 w 187"/>
                <a:gd name="T5" fmla="*/ 75 h 194"/>
                <a:gd name="T6" fmla="*/ 112 w 187"/>
                <a:gd name="T7" fmla="*/ 0 h 194"/>
                <a:gd name="T8" fmla="*/ 0 w 187"/>
                <a:gd name="T9" fmla="*/ 149 h 194"/>
                <a:gd name="T10" fmla="*/ 44 w 187"/>
                <a:gd name="T11" fmla="*/ 19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7" h="194">
                  <a:moveTo>
                    <a:pt x="44" y="193"/>
                  </a:moveTo>
                  <a:cubicBezTo>
                    <a:pt x="49" y="194"/>
                    <a:pt x="54" y="194"/>
                    <a:pt x="59" y="194"/>
                  </a:cubicBezTo>
                  <a:cubicBezTo>
                    <a:pt x="127" y="194"/>
                    <a:pt x="182" y="141"/>
                    <a:pt x="187" y="75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0" y="149"/>
                    <a:pt x="0" y="149"/>
                    <a:pt x="0" y="149"/>
                  </a:cubicBezTo>
                  <a:lnTo>
                    <a:pt x="44" y="193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25825" y="3757614"/>
              <a:ext cx="292100" cy="384175"/>
            </a:xfrm>
            <a:custGeom>
              <a:avLst/>
              <a:gdLst>
                <a:gd name="T0" fmla="*/ 116 w 116"/>
                <a:gd name="T1" fmla="*/ 12 h 152"/>
                <a:gd name="T2" fmla="*/ 104 w 116"/>
                <a:gd name="T3" fmla="*/ 0 h 152"/>
                <a:gd name="T4" fmla="*/ 0 w 116"/>
                <a:gd name="T5" fmla="*/ 0 h 152"/>
                <a:gd name="T6" fmla="*/ 0 w 116"/>
                <a:gd name="T7" fmla="*/ 152 h 152"/>
                <a:gd name="T8" fmla="*/ 104 w 116"/>
                <a:gd name="T9" fmla="*/ 152 h 152"/>
                <a:gd name="T10" fmla="*/ 116 w 116"/>
                <a:gd name="T11" fmla="*/ 141 h 152"/>
                <a:gd name="T12" fmla="*/ 116 w 116"/>
                <a:gd name="T13" fmla="*/ 1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52">
                  <a:moveTo>
                    <a:pt x="116" y="12"/>
                  </a:moveTo>
                  <a:cubicBezTo>
                    <a:pt x="116" y="6"/>
                    <a:pt x="111" y="0"/>
                    <a:pt x="10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104" y="152"/>
                    <a:pt x="104" y="152"/>
                    <a:pt x="104" y="152"/>
                  </a:cubicBezTo>
                  <a:cubicBezTo>
                    <a:pt x="111" y="152"/>
                    <a:pt x="116" y="147"/>
                    <a:pt x="116" y="141"/>
                  </a:cubicBezTo>
                  <a:lnTo>
                    <a:pt x="116" y="12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425825" y="3757614"/>
              <a:ext cx="57150" cy="384175"/>
            </a:xfrm>
            <a:prstGeom prst="rect">
              <a:avLst/>
            </a:pr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717925" y="3833814"/>
              <a:ext cx="30163" cy="57150"/>
            </a:xfrm>
            <a:prstGeom prst="rect">
              <a:avLst/>
            </a:pr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717925" y="3921127"/>
              <a:ext cx="30163" cy="58738"/>
            </a:xfrm>
            <a:prstGeom prst="rect">
              <a:avLst/>
            </a:pr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2" name="Group 181出自【趣你的PPT】(微信:qunideppt)：最优质的PPT资源库"/>
          <p:cNvGrpSpPr/>
          <p:nvPr/>
        </p:nvGrpSpPr>
        <p:grpSpPr>
          <a:xfrm>
            <a:off x="2241550" y="3549395"/>
            <a:ext cx="646113" cy="646113"/>
            <a:chOff x="2241550" y="3608389"/>
            <a:chExt cx="646113" cy="646113"/>
          </a:xfrm>
        </p:grpSpPr>
        <p:sp>
          <p:nvSpPr>
            <p:cNvPr id="20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41550" y="3608389"/>
              <a:ext cx="646113" cy="646113"/>
            </a:xfrm>
            <a:prstGeom prst="ellipse">
              <a:avLst/>
            </a:pr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9663" y="3840164"/>
              <a:ext cx="504825" cy="414338"/>
            </a:xfrm>
            <a:custGeom>
              <a:avLst/>
              <a:gdLst>
                <a:gd name="T0" fmla="*/ 78 w 200"/>
                <a:gd name="T1" fmla="*/ 164 h 164"/>
                <a:gd name="T2" fmla="*/ 200 w 200"/>
                <a:gd name="T3" fmla="*/ 54 h 164"/>
                <a:gd name="T4" fmla="*/ 146 w 200"/>
                <a:gd name="T5" fmla="*/ 0 h 164"/>
                <a:gd name="T6" fmla="*/ 0 w 200"/>
                <a:gd name="T7" fmla="*/ 86 h 164"/>
                <a:gd name="T8" fmla="*/ 78 w 200"/>
                <a:gd name="T9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0" h="164">
                  <a:moveTo>
                    <a:pt x="78" y="164"/>
                  </a:moveTo>
                  <a:cubicBezTo>
                    <a:pt x="141" y="161"/>
                    <a:pt x="191" y="114"/>
                    <a:pt x="200" y="54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0" y="86"/>
                    <a:pt x="0" y="86"/>
                    <a:pt x="0" y="86"/>
                  </a:cubicBezTo>
                  <a:lnTo>
                    <a:pt x="78" y="164"/>
                  </a:ln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1725" y="3830639"/>
              <a:ext cx="384175" cy="234950"/>
            </a:xfrm>
            <a:custGeom>
              <a:avLst/>
              <a:gdLst>
                <a:gd name="T0" fmla="*/ 140 w 152"/>
                <a:gd name="T1" fmla="*/ 0 h 93"/>
                <a:gd name="T2" fmla="*/ 12 w 152"/>
                <a:gd name="T3" fmla="*/ 0 h 93"/>
                <a:gd name="T4" fmla="*/ 0 w 152"/>
                <a:gd name="T5" fmla="*/ 12 h 93"/>
                <a:gd name="T6" fmla="*/ 0 w 152"/>
                <a:gd name="T7" fmla="*/ 82 h 93"/>
                <a:gd name="T8" fmla="*/ 12 w 152"/>
                <a:gd name="T9" fmla="*/ 93 h 93"/>
                <a:gd name="T10" fmla="*/ 140 w 152"/>
                <a:gd name="T11" fmla="*/ 93 h 93"/>
                <a:gd name="T12" fmla="*/ 152 w 152"/>
                <a:gd name="T13" fmla="*/ 82 h 93"/>
                <a:gd name="T14" fmla="*/ 152 w 152"/>
                <a:gd name="T15" fmla="*/ 12 h 93"/>
                <a:gd name="T16" fmla="*/ 140 w 152"/>
                <a:gd name="T1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93">
                  <a:moveTo>
                    <a:pt x="14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8"/>
                    <a:pt x="5" y="93"/>
                    <a:pt x="12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47" y="93"/>
                    <a:pt x="152" y="88"/>
                    <a:pt x="152" y="82"/>
                  </a:cubicBezTo>
                  <a:cubicBezTo>
                    <a:pt x="152" y="12"/>
                    <a:pt x="152" y="12"/>
                    <a:pt x="152" y="12"/>
                  </a:cubicBezTo>
                  <a:cubicBezTo>
                    <a:pt x="152" y="6"/>
                    <a:pt x="147" y="0"/>
                    <a:pt x="140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89213" y="3889377"/>
              <a:ext cx="58738" cy="174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22525" y="3890964"/>
              <a:ext cx="115888" cy="1190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89213" y="3989389"/>
              <a:ext cx="115888" cy="174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89213" y="3940177"/>
              <a:ext cx="115888" cy="174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3" name="Group 182出自【趣你的PPT】(微信:qunideppt)：最优质的PPT资源库"/>
          <p:cNvGrpSpPr/>
          <p:nvPr/>
        </p:nvGrpSpPr>
        <p:grpSpPr>
          <a:xfrm>
            <a:off x="1231900" y="3549395"/>
            <a:ext cx="646113" cy="646113"/>
            <a:chOff x="1231900" y="3608389"/>
            <a:chExt cx="646113" cy="646113"/>
          </a:xfrm>
        </p:grpSpPr>
        <p:sp>
          <p:nvSpPr>
            <p:cNvPr id="18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31900" y="3608389"/>
              <a:ext cx="646113" cy="646113"/>
            </a:xfrm>
            <a:prstGeom prst="ellipse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0338" y="3762377"/>
              <a:ext cx="444500" cy="492125"/>
            </a:xfrm>
            <a:custGeom>
              <a:avLst/>
              <a:gdLst>
                <a:gd name="T0" fmla="*/ 51 w 176"/>
                <a:gd name="T1" fmla="*/ 195 h 195"/>
                <a:gd name="T2" fmla="*/ 176 w 176"/>
                <a:gd name="T3" fmla="*/ 78 h 195"/>
                <a:gd name="T4" fmla="*/ 98 w 176"/>
                <a:gd name="T5" fmla="*/ 0 h 195"/>
                <a:gd name="T6" fmla="*/ 0 w 176"/>
                <a:gd name="T7" fmla="*/ 144 h 195"/>
                <a:gd name="T8" fmla="*/ 51 w 176"/>
                <a:gd name="T9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195">
                  <a:moveTo>
                    <a:pt x="51" y="195"/>
                  </a:moveTo>
                  <a:cubicBezTo>
                    <a:pt x="117" y="194"/>
                    <a:pt x="171" y="143"/>
                    <a:pt x="176" y="78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0" y="144"/>
                    <a:pt x="0" y="144"/>
                    <a:pt x="0" y="144"/>
                  </a:cubicBezTo>
                  <a:lnTo>
                    <a:pt x="51" y="195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23988" y="3752852"/>
              <a:ext cx="261938" cy="384175"/>
            </a:xfrm>
            <a:custGeom>
              <a:avLst/>
              <a:gdLst>
                <a:gd name="T0" fmla="*/ 93 w 104"/>
                <a:gd name="T1" fmla="*/ 0 h 152"/>
                <a:gd name="T2" fmla="*/ 11 w 104"/>
                <a:gd name="T3" fmla="*/ 0 h 152"/>
                <a:gd name="T4" fmla="*/ 0 w 104"/>
                <a:gd name="T5" fmla="*/ 12 h 152"/>
                <a:gd name="T6" fmla="*/ 0 w 104"/>
                <a:gd name="T7" fmla="*/ 140 h 152"/>
                <a:gd name="T8" fmla="*/ 11 w 104"/>
                <a:gd name="T9" fmla="*/ 152 h 152"/>
                <a:gd name="T10" fmla="*/ 93 w 104"/>
                <a:gd name="T11" fmla="*/ 152 h 152"/>
                <a:gd name="T12" fmla="*/ 104 w 104"/>
                <a:gd name="T13" fmla="*/ 140 h 152"/>
                <a:gd name="T14" fmla="*/ 104 w 104"/>
                <a:gd name="T15" fmla="*/ 12 h 152"/>
                <a:gd name="T16" fmla="*/ 93 w 104"/>
                <a:gd name="T1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152">
                  <a:moveTo>
                    <a:pt x="9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6"/>
                    <a:pt x="5" y="152"/>
                    <a:pt x="11" y="152"/>
                  </a:cubicBezTo>
                  <a:cubicBezTo>
                    <a:pt x="93" y="152"/>
                    <a:pt x="93" y="152"/>
                    <a:pt x="93" y="152"/>
                  </a:cubicBezTo>
                  <a:cubicBezTo>
                    <a:pt x="99" y="152"/>
                    <a:pt x="104" y="146"/>
                    <a:pt x="104" y="140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5"/>
                    <a:pt x="99" y="0"/>
                    <a:pt x="93" y="0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81138" y="4048127"/>
              <a:ext cx="30163" cy="26988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81138" y="3987802"/>
              <a:ext cx="30163" cy="301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81138" y="3929064"/>
              <a:ext cx="30163" cy="301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39875" y="4048127"/>
              <a:ext cx="30163" cy="26988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39875" y="3987802"/>
              <a:ext cx="30163" cy="301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39875" y="3929064"/>
              <a:ext cx="30163" cy="301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97025" y="4048127"/>
              <a:ext cx="30163" cy="26988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97025" y="3987802"/>
              <a:ext cx="30163" cy="301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97025" y="3929064"/>
              <a:ext cx="30163" cy="301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81138" y="3810002"/>
              <a:ext cx="146050" cy="61913"/>
            </a:xfrm>
            <a:prstGeom prst="rect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4" name="Group 183出自【趣你的PPT】(微信:qunideppt)：最优质的PPT资源库"/>
          <p:cNvGrpSpPr/>
          <p:nvPr/>
        </p:nvGrpSpPr>
        <p:grpSpPr>
          <a:xfrm>
            <a:off x="222250" y="3549395"/>
            <a:ext cx="646113" cy="646113"/>
            <a:chOff x="222250" y="3608389"/>
            <a:chExt cx="646113" cy="646113"/>
          </a:xfrm>
        </p:grpSpPr>
        <p:sp>
          <p:nvSpPr>
            <p:cNvPr id="18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2250" y="3608389"/>
              <a:ext cx="646113" cy="646113"/>
            </a:xfrm>
            <a:prstGeom prst="ellipse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538" y="3805239"/>
              <a:ext cx="496888" cy="449263"/>
            </a:xfrm>
            <a:custGeom>
              <a:avLst/>
              <a:gdLst>
                <a:gd name="T0" fmla="*/ 98 w 197"/>
                <a:gd name="T1" fmla="*/ 0 h 178"/>
                <a:gd name="T2" fmla="*/ 49 w 197"/>
                <a:gd name="T3" fmla="*/ 7 h 178"/>
                <a:gd name="T4" fmla="*/ 54 w 197"/>
                <a:gd name="T5" fmla="*/ 78 h 178"/>
                <a:gd name="T6" fmla="*/ 0 w 197"/>
                <a:gd name="T7" fmla="*/ 110 h 178"/>
                <a:gd name="T8" fmla="*/ 68 w 197"/>
                <a:gd name="T9" fmla="*/ 178 h 178"/>
                <a:gd name="T10" fmla="*/ 72 w 197"/>
                <a:gd name="T11" fmla="*/ 178 h 178"/>
                <a:gd name="T12" fmla="*/ 197 w 197"/>
                <a:gd name="T13" fmla="*/ 76 h 178"/>
                <a:gd name="T14" fmla="*/ 145 w 197"/>
                <a:gd name="T15" fmla="*/ 24 h 178"/>
                <a:gd name="T16" fmla="*/ 130 w 197"/>
                <a:gd name="T17" fmla="*/ 33 h 178"/>
                <a:gd name="T18" fmla="*/ 98 w 197"/>
                <a:gd name="T1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7" h="178">
                  <a:moveTo>
                    <a:pt x="98" y="0"/>
                  </a:moveTo>
                  <a:cubicBezTo>
                    <a:pt x="49" y="7"/>
                    <a:pt x="49" y="7"/>
                    <a:pt x="49" y="7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68" y="178"/>
                    <a:pt x="68" y="178"/>
                    <a:pt x="68" y="178"/>
                  </a:cubicBezTo>
                  <a:cubicBezTo>
                    <a:pt x="69" y="178"/>
                    <a:pt x="71" y="178"/>
                    <a:pt x="72" y="178"/>
                  </a:cubicBezTo>
                  <a:cubicBezTo>
                    <a:pt x="134" y="178"/>
                    <a:pt x="185" y="134"/>
                    <a:pt x="197" y="76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30" y="33"/>
                    <a:pt x="130" y="33"/>
                    <a:pt x="130" y="33"/>
                  </a:cubicBezTo>
                  <a:lnTo>
                    <a:pt x="98" y="0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1488" y="3797302"/>
              <a:ext cx="146050" cy="58738"/>
            </a:xfrm>
            <a:custGeom>
              <a:avLst/>
              <a:gdLst>
                <a:gd name="T0" fmla="*/ 12 w 58"/>
                <a:gd name="T1" fmla="*/ 11 h 23"/>
                <a:gd name="T2" fmla="*/ 46 w 58"/>
                <a:gd name="T3" fmla="*/ 11 h 23"/>
                <a:gd name="T4" fmla="*/ 46 w 58"/>
                <a:gd name="T5" fmla="*/ 23 h 23"/>
                <a:gd name="T6" fmla="*/ 58 w 58"/>
                <a:gd name="T7" fmla="*/ 23 h 23"/>
                <a:gd name="T8" fmla="*/ 58 w 58"/>
                <a:gd name="T9" fmla="*/ 11 h 23"/>
                <a:gd name="T10" fmla="*/ 46 w 58"/>
                <a:gd name="T11" fmla="*/ 0 h 23"/>
                <a:gd name="T12" fmla="*/ 12 w 58"/>
                <a:gd name="T13" fmla="*/ 0 h 23"/>
                <a:gd name="T14" fmla="*/ 0 w 58"/>
                <a:gd name="T15" fmla="*/ 11 h 23"/>
                <a:gd name="T16" fmla="*/ 0 w 58"/>
                <a:gd name="T17" fmla="*/ 23 h 23"/>
                <a:gd name="T18" fmla="*/ 12 w 58"/>
                <a:gd name="T19" fmla="*/ 23 h 23"/>
                <a:gd name="T20" fmla="*/ 12 w 58"/>
                <a:gd name="T21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3">
                  <a:moveTo>
                    <a:pt x="12" y="11"/>
                  </a:moveTo>
                  <a:cubicBezTo>
                    <a:pt x="46" y="11"/>
                    <a:pt x="46" y="11"/>
                    <a:pt x="46" y="11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5"/>
                    <a:pt x="53" y="0"/>
                    <a:pt x="46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2" y="23"/>
                    <a:pt x="12" y="23"/>
                    <a:pt x="12" y="23"/>
                  </a:cubicBezTo>
                  <a:lnTo>
                    <a:pt x="12" y="11"/>
                  </a:ln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2425" y="3856039"/>
              <a:ext cx="384175" cy="234950"/>
            </a:xfrm>
            <a:custGeom>
              <a:avLst/>
              <a:gdLst>
                <a:gd name="T0" fmla="*/ 140 w 152"/>
                <a:gd name="T1" fmla="*/ 0 h 93"/>
                <a:gd name="T2" fmla="*/ 12 w 152"/>
                <a:gd name="T3" fmla="*/ 0 h 93"/>
                <a:gd name="T4" fmla="*/ 0 w 152"/>
                <a:gd name="T5" fmla="*/ 11 h 93"/>
                <a:gd name="T6" fmla="*/ 0 w 152"/>
                <a:gd name="T7" fmla="*/ 81 h 93"/>
                <a:gd name="T8" fmla="*/ 12 w 152"/>
                <a:gd name="T9" fmla="*/ 93 h 93"/>
                <a:gd name="T10" fmla="*/ 140 w 152"/>
                <a:gd name="T11" fmla="*/ 93 h 93"/>
                <a:gd name="T12" fmla="*/ 152 w 152"/>
                <a:gd name="T13" fmla="*/ 81 h 93"/>
                <a:gd name="T14" fmla="*/ 152 w 152"/>
                <a:gd name="T15" fmla="*/ 11 h 93"/>
                <a:gd name="T16" fmla="*/ 140 w 152"/>
                <a:gd name="T1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93">
                  <a:moveTo>
                    <a:pt x="14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8"/>
                    <a:pt x="5" y="93"/>
                    <a:pt x="12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47" y="93"/>
                    <a:pt x="152" y="88"/>
                    <a:pt x="152" y="8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5"/>
                    <a:pt x="147" y="0"/>
                    <a:pt x="140" y="0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58" name="Group 257出自【趣你的PPT】(微信:qunideppt)：最优质的PPT资源库"/>
          <p:cNvGrpSpPr/>
          <p:nvPr/>
        </p:nvGrpSpPr>
        <p:grpSpPr>
          <a:xfrm>
            <a:off x="11329988" y="2509455"/>
            <a:ext cx="646113" cy="646113"/>
            <a:chOff x="11329988" y="2598739"/>
            <a:chExt cx="646113" cy="646113"/>
          </a:xfrm>
        </p:grpSpPr>
        <p:sp>
          <p:nvSpPr>
            <p:cNvPr id="3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329988" y="2598739"/>
              <a:ext cx="646113" cy="646113"/>
            </a:xfrm>
            <a:prstGeom prst="ellipse">
              <a:avLst/>
            </a:pr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23663" y="2792414"/>
              <a:ext cx="452438" cy="452438"/>
            </a:xfrm>
            <a:custGeom>
              <a:avLst/>
              <a:gdLst>
                <a:gd name="T0" fmla="*/ 52 w 179"/>
                <a:gd name="T1" fmla="*/ 179 h 179"/>
                <a:gd name="T2" fmla="*/ 179 w 179"/>
                <a:gd name="T3" fmla="*/ 52 h 179"/>
                <a:gd name="T4" fmla="*/ 127 w 179"/>
                <a:gd name="T5" fmla="*/ 0 h 179"/>
                <a:gd name="T6" fmla="*/ 0 w 179"/>
                <a:gd name="T7" fmla="*/ 127 h 179"/>
                <a:gd name="T8" fmla="*/ 52 w 179"/>
                <a:gd name="T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179">
                  <a:moveTo>
                    <a:pt x="52" y="179"/>
                  </a:moveTo>
                  <a:cubicBezTo>
                    <a:pt x="122" y="178"/>
                    <a:pt x="178" y="122"/>
                    <a:pt x="179" y="52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0" y="127"/>
                    <a:pt x="0" y="127"/>
                    <a:pt x="0" y="127"/>
                  </a:cubicBezTo>
                  <a:lnTo>
                    <a:pt x="52" y="179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60163" y="2728914"/>
              <a:ext cx="384175" cy="384175"/>
            </a:xfrm>
            <a:custGeom>
              <a:avLst/>
              <a:gdLst>
                <a:gd name="T0" fmla="*/ 242 w 242"/>
                <a:gd name="T1" fmla="*/ 40 h 242"/>
                <a:gd name="T2" fmla="*/ 40 w 242"/>
                <a:gd name="T3" fmla="*/ 242 h 242"/>
                <a:gd name="T4" fmla="*/ 0 w 242"/>
                <a:gd name="T5" fmla="*/ 202 h 242"/>
                <a:gd name="T6" fmla="*/ 202 w 242"/>
                <a:gd name="T7" fmla="*/ 0 h 242"/>
                <a:gd name="T8" fmla="*/ 242 w 242"/>
                <a:gd name="T9" fmla="*/ 4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242">
                  <a:moveTo>
                    <a:pt x="242" y="40"/>
                  </a:moveTo>
                  <a:lnTo>
                    <a:pt x="40" y="242"/>
                  </a:lnTo>
                  <a:lnTo>
                    <a:pt x="0" y="202"/>
                  </a:lnTo>
                  <a:lnTo>
                    <a:pt x="202" y="0"/>
                  </a:lnTo>
                  <a:lnTo>
                    <a:pt x="242" y="4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93500" y="3006727"/>
              <a:ext cx="30163" cy="33338"/>
            </a:xfrm>
            <a:custGeom>
              <a:avLst/>
              <a:gdLst>
                <a:gd name="T0" fmla="*/ 19 w 19"/>
                <a:gd name="T1" fmla="*/ 13 h 21"/>
                <a:gd name="T2" fmla="*/ 13 w 19"/>
                <a:gd name="T3" fmla="*/ 21 h 21"/>
                <a:gd name="T4" fmla="*/ 0 w 19"/>
                <a:gd name="T5" fmla="*/ 8 h 21"/>
                <a:gd name="T6" fmla="*/ 6 w 19"/>
                <a:gd name="T7" fmla="*/ 0 h 21"/>
                <a:gd name="T8" fmla="*/ 19 w 19"/>
                <a:gd name="T9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19" y="13"/>
                  </a:moveTo>
                  <a:lnTo>
                    <a:pt x="13" y="21"/>
                  </a:lnTo>
                  <a:lnTo>
                    <a:pt x="0" y="8"/>
                  </a:lnTo>
                  <a:lnTo>
                    <a:pt x="6" y="0"/>
                  </a:lnTo>
                  <a:lnTo>
                    <a:pt x="19" y="13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26838" y="2971802"/>
              <a:ext cx="31750" cy="33338"/>
            </a:xfrm>
            <a:custGeom>
              <a:avLst/>
              <a:gdLst>
                <a:gd name="T0" fmla="*/ 20 w 20"/>
                <a:gd name="T1" fmla="*/ 13 h 21"/>
                <a:gd name="T2" fmla="*/ 14 w 20"/>
                <a:gd name="T3" fmla="*/ 21 h 21"/>
                <a:gd name="T4" fmla="*/ 0 w 20"/>
                <a:gd name="T5" fmla="*/ 8 h 21"/>
                <a:gd name="T6" fmla="*/ 8 w 20"/>
                <a:gd name="T7" fmla="*/ 0 h 21"/>
                <a:gd name="T8" fmla="*/ 20 w 20"/>
                <a:gd name="T9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1">
                  <a:moveTo>
                    <a:pt x="20" y="13"/>
                  </a:moveTo>
                  <a:lnTo>
                    <a:pt x="14" y="21"/>
                  </a:lnTo>
                  <a:lnTo>
                    <a:pt x="0" y="8"/>
                  </a:lnTo>
                  <a:lnTo>
                    <a:pt x="8" y="0"/>
                  </a:lnTo>
                  <a:lnTo>
                    <a:pt x="20" y="13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61763" y="2936877"/>
              <a:ext cx="33338" cy="31750"/>
            </a:xfrm>
            <a:custGeom>
              <a:avLst/>
              <a:gdLst>
                <a:gd name="T0" fmla="*/ 21 w 21"/>
                <a:gd name="T1" fmla="*/ 12 h 20"/>
                <a:gd name="T2" fmla="*/ 14 w 21"/>
                <a:gd name="T3" fmla="*/ 20 h 20"/>
                <a:gd name="T4" fmla="*/ 0 w 21"/>
                <a:gd name="T5" fmla="*/ 8 h 20"/>
                <a:gd name="T6" fmla="*/ 8 w 21"/>
                <a:gd name="T7" fmla="*/ 0 h 20"/>
                <a:gd name="T8" fmla="*/ 21 w 21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0">
                  <a:moveTo>
                    <a:pt x="21" y="12"/>
                  </a:moveTo>
                  <a:lnTo>
                    <a:pt x="14" y="20"/>
                  </a:lnTo>
                  <a:lnTo>
                    <a:pt x="0" y="8"/>
                  </a:lnTo>
                  <a:lnTo>
                    <a:pt x="8" y="0"/>
                  </a:lnTo>
                  <a:lnTo>
                    <a:pt x="21" y="12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96688" y="2900364"/>
              <a:ext cx="33338" cy="33338"/>
            </a:xfrm>
            <a:custGeom>
              <a:avLst/>
              <a:gdLst>
                <a:gd name="T0" fmla="*/ 21 w 21"/>
                <a:gd name="T1" fmla="*/ 15 h 21"/>
                <a:gd name="T2" fmla="*/ 14 w 21"/>
                <a:gd name="T3" fmla="*/ 21 h 21"/>
                <a:gd name="T4" fmla="*/ 0 w 21"/>
                <a:gd name="T5" fmla="*/ 8 h 21"/>
                <a:gd name="T6" fmla="*/ 8 w 21"/>
                <a:gd name="T7" fmla="*/ 0 h 21"/>
                <a:gd name="T8" fmla="*/ 21 w 21"/>
                <a:gd name="T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1">
                  <a:moveTo>
                    <a:pt x="21" y="15"/>
                  </a:moveTo>
                  <a:lnTo>
                    <a:pt x="14" y="21"/>
                  </a:lnTo>
                  <a:lnTo>
                    <a:pt x="0" y="8"/>
                  </a:lnTo>
                  <a:lnTo>
                    <a:pt x="8" y="0"/>
                  </a:lnTo>
                  <a:lnTo>
                    <a:pt x="21" y="15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631613" y="2865439"/>
              <a:ext cx="33338" cy="33338"/>
            </a:xfrm>
            <a:custGeom>
              <a:avLst/>
              <a:gdLst>
                <a:gd name="T0" fmla="*/ 21 w 21"/>
                <a:gd name="T1" fmla="*/ 15 h 21"/>
                <a:gd name="T2" fmla="*/ 15 w 21"/>
                <a:gd name="T3" fmla="*/ 21 h 21"/>
                <a:gd name="T4" fmla="*/ 0 w 21"/>
                <a:gd name="T5" fmla="*/ 8 h 21"/>
                <a:gd name="T6" fmla="*/ 8 w 21"/>
                <a:gd name="T7" fmla="*/ 0 h 21"/>
                <a:gd name="T8" fmla="*/ 21 w 21"/>
                <a:gd name="T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1">
                  <a:moveTo>
                    <a:pt x="21" y="15"/>
                  </a:moveTo>
                  <a:lnTo>
                    <a:pt x="15" y="21"/>
                  </a:lnTo>
                  <a:lnTo>
                    <a:pt x="0" y="8"/>
                  </a:lnTo>
                  <a:lnTo>
                    <a:pt x="8" y="0"/>
                  </a:lnTo>
                  <a:lnTo>
                    <a:pt x="21" y="15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668125" y="2830514"/>
              <a:ext cx="31750" cy="33338"/>
            </a:xfrm>
            <a:custGeom>
              <a:avLst/>
              <a:gdLst>
                <a:gd name="T0" fmla="*/ 20 w 20"/>
                <a:gd name="T1" fmla="*/ 14 h 21"/>
                <a:gd name="T2" fmla="*/ 12 w 20"/>
                <a:gd name="T3" fmla="*/ 21 h 21"/>
                <a:gd name="T4" fmla="*/ 0 w 20"/>
                <a:gd name="T5" fmla="*/ 8 h 21"/>
                <a:gd name="T6" fmla="*/ 8 w 20"/>
                <a:gd name="T7" fmla="*/ 0 h 21"/>
                <a:gd name="T8" fmla="*/ 20 w 20"/>
                <a:gd name="T9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1">
                  <a:moveTo>
                    <a:pt x="20" y="14"/>
                  </a:moveTo>
                  <a:lnTo>
                    <a:pt x="12" y="21"/>
                  </a:lnTo>
                  <a:lnTo>
                    <a:pt x="0" y="8"/>
                  </a:lnTo>
                  <a:lnTo>
                    <a:pt x="8" y="0"/>
                  </a:lnTo>
                  <a:lnTo>
                    <a:pt x="20" y="14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703050" y="2795589"/>
              <a:ext cx="33338" cy="31750"/>
            </a:xfrm>
            <a:custGeom>
              <a:avLst/>
              <a:gdLst>
                <a:gd name="T0" fmla="*/ 21 w 21"/>
                <a:gd name="T1" fmla="*/ 14 h 20"/>
                <a:gd name="T2" fmla="*/ 13 w 21"/>
                <a:gd name="T3" fmla="*/ 20 h 20"/>
                <a:gd name="T4" fmla="*/ 0 w 21"/>
                <a:gd name="T5" fmla="*/ 8 h 20"/>
                <a:gd name="T6" fmla="*/ 8 w 21"/>
                <a:gd name="T7" fmla="*/ 0 h 20"/>
                <a:gd name="T8" fmla="*/ 21 w 21"/>
                <a:gd name="T9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0">
                  <a:moveTo>
                    <a:pt x="21" y="14"/>
                  </a:moveTo>
                  <a:lnTo>
                    <a:pt x="13" y="20"/>
                  </a:lnTo>
                  <a:lnTo>
                    <a:pt x="0" y="8"/>
                  </a:lnTo>
                  <a:lnTo>
                    <a:pt x="8" y="0"/>
                  </a:lnTo>
                  <a:lnTo>
                    <a:pt x="21" y="14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737975" y="2762252"/>
              <a:ext cx="33338" cy="30163"/>
            </a:xfrm>
            <a:custGeom>
              <a:avLst/>
              <a:gdLst>
                <a:gd name="T0" fmla="*/ 21 w 21"/>
                <a:gd name="T1" fmla="*/ 13 h 19"/>
                <a:gd name="T2" fmla="*/ 13 w 21"/>
                <a:gd name="T3" fmla="*/ 19 h 19"/>
                <a:gd name="T4" fmla="*/ 0 w 21"/>
                <a:gd name="T5" fmla="*/ 6 h 19"/>
                <a:gd name="T6" fmla="*/ 8 w 21"/>
                <a:gd name="T7" fmla="*/ 0 h 19"/>
                <a:gd name="T8" fmla="*/ 21 w 21"/>
                <a:gd name="T9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9">
                  <a:moveTo>
                    <a:pt x="21" y="13"/>
                  </a:moveTo>
                  <a:lnTo>
                    <a:pt x="13" y="19"/>
                  </a:lnTo>
                  <a:lnTo>
                    <a:pt x="0" y="6"/>
                  </a:lnTo>
                  <a:lnTo>
                    <a:pt x="8" y="0"/>
                  </a:lnTo>
                  <a:lnTo>
                    <a:pt x="21" y="13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60163" y="2728914"/>
              <a:ext cx="103188" cy="104775"/>
            </a:xfrm>
            <a:custGeom>
              <a:avLst/>
              <a:gdLst>
                <a:gd name="T0" fmla="*/ 0 w 65"/>
                <a:gd name="T1" fmla="*/ 40 h 66"/>
                <a:gd name="T2" fmla="*/ 27 w 65"/>
                <a:gd name="T3" fmla="*/ 66 h 66"/>
                <a:gd name="T4" fmla="*/ 65 w 65"/>
                <a:gd name="T5" fmla="*/ 27 h 66"/>
                <a:gd name="T6" fmla="*/ 40 w 65"/>
                <a:gd name="T7" fmla="*/ 0 h 66"/>
                <a:gd name="T8" fmla="*/ 0 w 65"/>
                <a:gd name="T9" fmla="*/ 4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6">
                  <a:moveTo>
                    <a:pt x="0" y="40"/>
                  </a:moveTo>
                  <a:lnTo>
                    <a:pt x="27" y="66"/>
                  </a:lnTo>
                  <a:lnTo>
                    <a:pt x="65" y="27"/>
                  </a:lnTo>
                  <a:lnTo>
                    <a:pt x="40" y="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D486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772900" y="3043239"/>
              <a:ext cx="71438" cy="69850"/>
            </a:xfrm>
            <a:custGeom>
              <a:avLst/>
              <a:gdLst>
                <a:gd name="T0" fmla="*/ 45 w 45"/>
                <a:gd name="T1" fmla="*/ 44 h 44"/>
                <a:gd name="T2" fmla="*/ 40 w 45"/>
                <a:gd name="T3" fmla="*/ 0 h 44"/>
                <a:gd name="T4" fmla="*/ 0 w 45"/>
                <a:gd name="T5" fmla="*/ 39 h 44"/>
                <a:gd name="T6" fmla="*/ 45 w 45"/>
                <a:gd name="T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44">
                  <a:moveTo>
                    <a:pt x="45" y="44"/>
                  </a:moveTo>
                  <a:lnTo>
                    <a:pt x="40" y="0"/>
                  </a:lnTo>
                  <a:lnTo>
                    <a:pt x="0" y="39"/>
                  </a:lnTo>
                  <a:lnTo>
                    <a:pt x="45" y="44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23663" y="2792414"/>
              <a:ext cx="312738" cy="312738"/>
            </a:xfrm>
            <a:custGeom>
              <a:avLst/>
              <a:gdLst>
                <a:gd name="T0" fmla="*/ 0 w 197"/>
                <a:gd name="T1" fmla="*/ 38 h 197"/>
                <a:gd name="T2" fmla="*/ 157 w 197"/>
                <a:gd name="T3" fmla="*/ 197 h 197"/>
                <a:gd name="T4" fmla="*/ 197 w 197"/>
                <a:gd name="T5" fmla="*/ 158 h 197"/>
                <a:gd name="T6" fmla="*/ 38 w 197"/>
                <a:gd name="T7" fmla="*/ 0 h 197"/>
                <a:gd name="T8" fmla="*/ 0 w 197"/>
                <a:gd name="T9" fmla="*/ 38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197">
                  <a:moveTo>
                    <a:pt x="0" y="38"/>
                  </a:moveTo>
                  <a:lnTo>
                    <a:pt x="157" y="197"/>
                  </a:lnTo>
                  <a:lnTo>
                    <a:pt x="197" y="158"/>
                  </a:lnTo>
                  <a:lnTo>
                    <a:pt x="38" y="0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03025" y="2771777"/>
              <a:ext cx="103188" cy="104775"/>
            </a:xfrm>
            <a:custGeom>
              <a:avLst/>
              <a:gdLst>
                <a:gd name="T0" fmla="*/ 65 w 65"/>
                <a:gd name="T1" fmla="*/ 26 h 66"/>
                <a:gd name="T2" fmla="*/ 26 w 65"/>
                <a:gd name="T3" fmla="*/ 66 h 66"/>
                <a:gd name="T4" fmla="*/ 0 w 65"/>
                <a:gd name="T5" fmla="*/ 39 h 66"/>
                <a:gd name="T6" fmla="*/ 38 w 65"/>
                <a:gd name="T7" fmla="*/ 0 h 66"/>
                <a:gd name="T8" fmla="*/ 65 w 65"/>
                <a:gd name="T9" fmla="*/ 2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6">
                  <a:moveTo>
                    <a:pt x="65" y="26"/>
                  </a:moveTo>
                  <a:lnTo>
                    <a:pt x="26" y="66"/>
                  </a:lnTo>
                  <a:lnTo>
                    <a:pt x="0" y="39"/>
                  </a:lnTo>
                  <a:lnTo>
                    <a:pt x="38" y="0"/>
                  </a:lnTo>
                  <a:lnTo>
                    <a:pt x="65" y="26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59" name="Group 258出自【趣你的PPT】(微信:qunideppt)：最优质的PPT资源库"/>
          <p:cNvGrpSpPr/>
          <p:nvPr/>
        </p:nvGrpSpPr>
        <p:grpSpPr>
          <a:xfrm>
            <a:off x="10318750" y="2509455"/>
            <a:ext cx="647701" cy="646113"/>
            <a:chOff x="10318750" y="2598739"/>
            <a:chExt cx="647701" cy="646113"/>
          </a:xfrm>
        </p:grpSpPr>
        <p:sp>
          <p:nvSpPr>
            <p:cNvPr id="32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318750" y="2598739"/>
              <a:ext cx="647700" cy="646113"/>
            </a:xfrm>
            <a:prstGeom prst="ellipse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14013" y="2792414"/>
              <a:ext cx="452438" cy="452438"/>
            </a:xfrm>
            <a:custGeom>
              <a:avLst/>
              <a:gdLst>
                <a:gd name="T0" fmla="*/ 52 w 179"/>
                <a:gd name="T1" fmla="*/ 179 h 179"/>
                <a:gd name="T2" fmla="*/ 179 w 179"/>
                <a:gd name="T3" fmla="*/ 52 h 179"/>
                <a:gd name="T4" fmla="*/ 127 w 179"/>
                <a:gd name="T5" fmla="*/ 0 h 179"/>
                <a:gd name="T6" fmla="*/ 0 w 179"/>
                <a:gd name="T7" fmla="*/ 127 h 179"/>
                <a:gd name="T8" fmla="*/ 52 w 179"/>
                <a:gd name="T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179">
                  <a:moveTo>
                    <a:pt x="52" y="179"/>
                  </a:moveTo>
                  <a:cubicBezTo>
                    <a:pt x="122" y="178"/>
                    <a:pt x="178" y="122"/>
                    <a:pt x="179" y="52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0" y="127"/>
                    <a:pt x="0" y="127"/>
                    <a:pt x="0" y="127"/>
                  </a:cubicBezTo>
                  <a:lnTo>
                    <a:pt x="52" y="179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50513" y="2728914"/>
              <a:ext cx="384175" cy="384175"/>
            </a:xfrm>
            <a:custGeom>
              <a:avLst/>
              <a:gdLst>
                <a:gd name="T0" fmla="*/ 242 w 242"/>
                <a:gd name="T1" fmla="*/ 40 h 242"/>
                <a:gd name="T2" fmla="*/ 40 w 242"/>
                <a:gd name="T3" fmla="*/ 242 h 242"/>
                <a:gd name="T4" fmla="*/ 0 w 242"/>
                <a:gd name="T5" fmla="*/ 202 h 242"/>
                <a:gd name="T6" fmla="*/ 202 w 242"/>
                <a:gd name="T7" fmla="*/ 0 h 242"/>
                <a:gd name="T8" fmla="*/ 242 w 242"/>
                <a:gd name="T9" fmla="*/ 4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242">
                  <a:moveTo>
                    <a:pt x="242" y="40"/>
                  </a:moveTo>
                  <a:lnTo>
                    <a:pt x="40" y="242"/>
                  </a:lnTo>
                  <a:lnTo>
                    <a:pt x="0" y="202"/>
                  </a:lnTo>
                  <a:lnTo>
                    <a:pt x="202" y="0"/>
                  </a:lnTo>
                  <a:lnTo>
                    <a:pt x="242" y="4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83850" y="3006727"/>
              <a:ext cx="30163" cy="33338"/>
            </a:xfrm>
            <a:custGeom>
              <a:avLst/>
              <a:gdLst>
                <a:gd name="T0" fmla="*/ 19 w 19"/>
                <a:gd name="T1" fmla="*/ 13 h 21"/>
                <a:gd name="T2" fmla="*/ 13 w 19"/>
                <a:gd name="T3" fmla="*/ 21 h 21"/>
                <a:gd name="T4" fmla="*/ 0 w 19"/>
                <a:gd name="T5" fmla="*/ 8 h 21"/>
                <a:gd name="T6" fmla="*/ 6 w 19"/>
                <a:gd name="T7" fmla="*/ 0 h 21"/>
                <a:gd name="T8" fmla="*/ 19 w 19"/>
                <a:gd name="T9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19" y="13"/>
                  </a:moveTo>
                  <a:lnTo>
                    <a:pt x="13" y="21"/>
                  </a:lnTo>
                  <a:lnTo>
                    <a:pt x="0" y="8"/>
                  </a:lnTo>
                  <a:lnTo>
                    <a:pt x="6" y="0"/>
                  </a:lnTo>
                  <a:lnTo>
                    <a:pt x="19" y="13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18775" y="2971802"/>
              <a:ext cx="30163" cy="33338"/>
            </a:xfrm>
            <a:custGeom>
              <a:avLst/>
              <a:gdLst>
                <a:gd name="T0" fmla="*/ 19 w 19"/>
                <a:gd name="T1" fmla="*/ 13 h 21"/>
                <a:gd name="T2" fmla="*/ 13 w 19"/>
                <a:gd name="T3" fmla="*/ 21 h 21"/>
                <a:gd name="T4" fmla="*/ 0 w 19"/>
                <a:gd name="T5" fmla="*/ 8 h 21"/>
                <a:gd name="T6" fmla="*/ 6 w 19"/>
                <a:gd name="T7" fmla="*/ 0 h 21"/>
                <a:gd name="T8" fmla="*/ 19 w 19"/>
                <a:gd name="T9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19" y="13"/>
                  </a:moveTo>
                  <a:lnTo>
                    <a:pt x="13" y="21"/>
                  </a:lnTo>
                  <a:lnTo>
                    <a:pt x="0" y="8"/>
                  </a:lnTo>
                  <a:lnTo>
                    <a:pt x="6" y="0"/>
                  </a:lnTo>
                  <a:lnTo>
                    <a:pt x="19" y="13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52113" y="2936877"/>
              <a:ext cx="31750" cy="31750"/>
            </a:xfrm>
            <a:custGeom>
              <a:avLst/>
              <a:gdLst>
                <a:gd name="T0" fmla="*/ 20 w 20"/>
                <a:gd name="T1" fmla="*/ 12 h 20"/>
                <a:gd name="T2" fmla="*/ 14 w 20"/>
                <a:gd name="T3" fmla="*/ 20 h 20"/>
                <a:gd name="T4" fmla="*/ 0 w 20"/>
                <a:gd name="T5" fmla="*/ 8 h 20"/>
                <a:gd name="T6" fmla="*/ 8 w 20"/>
                <a:gd name="T7" fmla="*/ 0 h 20"/>
                <a:gd name="T8" fmla="*/ 20 w 20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20" y="12"/>
                  </a:moveTo>
                  <a:lnTo>
                    <a:pt x="14" y="20"/>
                  </a:lnTo>
                  <a:lnTo>
                    <a:pt x="0" y="8"/>
                  </a:lnTo>
                  <a:lnTo>
                    <a:pt x="8" y="0"/>
                  </a:lnTo>
                  <a:lnTo>
                    <a:pt x="20" y="12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87038" y="2900364"/>
              <a:ext cx="33338" cy="33338"/>
            </a:xfrm>
            <a:custGeom>
              <a:avLst/>
              <a:gdLst>
                <a:gd name="T0" fmla="*/ 21 w 21"/>
                <a:gd name="T1" fmla="*/ 15 h 21"/>
                <a:gd name="T2" fmla="*/ 14 w 21"/>
                <a:gd name="T3" fmla="*/ 21 h 21"/>
                <a:gd name="T4" fmla="*/ 0 w 21"/>
                <a:gd name="T5" fmla="*/ 8 h 21"/>
                <a:gd name="T6" fmla="*/ 8 w 21"/>
                <a:gd name="T7" fmla="*/ 0 h 21"/>
                <a:gd name="T8" fmla="*/ 21 w 21"/>
                <a:gd name="T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1">
                  <a:moveTo>
                    <a:pt x="21" y="15"/>
                  </a:moveTo>
                  <a:lnTo>
                    <a:pt x="14" y="21"/>
                  </a:lnTo>
                  <a:lnTo>
                    <a:pt x="0" y="8"/>
                  </a:lnTo>
                  <a:lnTo>
                    <a:pt x="8" y="0"/>
                  </a:lnTo>
                  <a:lnTo>
                    <a:pt x="21" y="15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21963" y="2865439"/>
              <a:ext cx="33338" cy="33338"/>
            </a:xfrm>
            <a:custGeom>
              <a:avLst/>
              <a:gdLst>
                <a:gd name="T0" fmla="*/ 21 w 21"/>
                <a:gd name="T1" fmla="*/ 15 h 21"/>
                <a:gd name="T2" fmla="*/ 15 w 21"/>
                <a:gd name="T3" fmla="*/ 21 h 21"/>
                <a:gd name="T4" fmla="*/ 0 w 21"/>
                <a:gd name="T5" fmla="*/ 8 h 21"/>
                <a:gd name="T6" fmla="*/ 8 w 21"/>
                <a:gd name="T7" fmla="*/ 0 h 21"/>
                <a:gd name="T8" fmla="*/ 21 w 21"/>
                <a:gd name="T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1">
                  <a:moveTo>
                    <a:pt x="21" y="15"/>
                  </a:moveTo>
                  <a:lnTo>
                    <a:pt x="15" y="21"/>
                  </a:lnTo>
                  <a:lnTo>
                    <a:pt x="0" y="8"/>
                  </a:lnTo>
                  <a:lnTo>
                    <a:pt x="8" y="0"/>
                  </a:lnTo>
                  <a:lnTo>
                    <a:pt x="21" y="15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58475" y="2830514"/>
              <a:ext cx="31750" cy="33338"/>
            </a:xfrm>
            <a:custGeom>
              <a:avLst/>
              <a:gdLst>
                <a:gd name="T0" fmla="*/ 20 w 20"/>
                <a:gd name="T1" fmla="*/ 14 h 21"/>
                <a:gd name="T2" fmla="*/ 12 w 20"/>
                <a:gd name="T3" fmla="*/ 21 h 21"/>
                <a:gd name="T4" fmla="*/ 0 w 20"/>
                <a:gd name="T5" fmla="*/ 8 h 21"/>
                <a:gd name="T6" fmla="*/ 7 w 20"/>
                <a:gd name="T7" fmla="*/ 0 h 21"/>
                <a:gd name="T8" fmla="*/ 20 w 20"/>
                <a:gd name="T9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1">
                  <a:moveTo>
                    <a:pt x="20" y="14"/>
                  </a:moveTo>
                  <a:lnTo>
                    <a:pt x="12" y="21"/>
                  </a:lnTo>
                  <a:lnTo>
                    <a:pt x="0" y="8"/>
                  </a:lnTo>
                  <a:lnTo>
                    <a:pt x="7" y="0"/>
                  </a:lnTo>
                  <a:lnTo>
                    <a:pt x="20" y="14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93400" y="2795589"/>
              <a:ext cx="31750" cy="31750"/>
            </a:xfrm>
            <a:custGeom>
              <a:avLst/>
              <a:gdLst>
                <a:gd name="T0" fmla="*/ 20 w 20"/>
                <a:gd name="T1" fmla="*/ 14 h 20"/>
                <a:gd name="T2" fmla="*/ 13 w 20"/>
                <a:gd name="T3" fmla="*/ 20 h 20"/>
                <a:gd name="T4" fmla="*/ 0 w 20"/>
                <a:gd name="T5" fmla="*/ 8 h 20"/>
                <a:gd name="T6" fmla="*/ 8 w 20"/>
                <a:gd name="T7" fmla="*/ 0 h 20"/>
                <a:gd name="T8" fmla="*/ 20 w 20"/>
                <a:gd name="T9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20" y="14"/>
                  </a:moveTo>
                  <a:lnTo>
                    <a:pt x="13" y="20"/>
                  </a:lnTo>
                  <a:lnTo>
                    <a:pt x="0" y="8"/>
                  </a:lnTo>
                  <a:lnTo>
                    <a:pt x="8" y="0"/>
                  </a:lnTo>
                  <a:lnTo>
                    <a:pt x="20" y="14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28325" y="2762252"/>
              <a:ext cx="33338" cy="30163"/>
            </a:xfrm>
            <a:custGeom>
              <a:avLst/>
              <a:gdLst>
                <a:gd name="T0" fmla="*/ 21 w 21"/>
                <a:gd name="T1" fmla="*/ 13 h 19"/>
                <a:gd name="T2" fmla="*/ 13 w 21"/>
                <a:gd name="T3" fmla="*/ 19 h 19"/>
                <a:gd name="T4" fmla="*/ 0 w 21"/>
                <a:gd name="T5" fmla="*/ 6 h 19"/>
                <a:gd name="T6" fmla="*/ 8 w 21"/>
                <a:gd name="T7" fmla="*/ 0 h 19"/>
                <a:gd name="T8" fmla="*/ 21 w 21"/>
                <a:gd name="T9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9">
                  <a:moveTo>
                    <a:pt x="21" y="13"/>
                  </a:moveTo>
                  <a:lnTo>
                    <a:pt x="13" y="19"/>
                  </a:lnTo>
                  <a:lnTo>
                    <a:pt x="0" y="6"/>
                  </a:lnTo>
                  <a:lnTo>
                    <a:pt x="8" y="0"/>
                  </a:lnTo>
                  <a:lnTo>
                    <a:pt x="21" y="13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0" name="Group 259出自【趣你的PPT】(微信:qunideppt)：最优质的PPT资源库"/>
          <p:cNvGrpSpPr/>
          <p:nvPr/>
        </p:nvGrpSpPr>
        <p:grpSpPr>
          <a:xfrm>
            <a:off x="9309100" y="2509455"/>
            <a:ext cx="646113" cy="646113"/>
            <a:chOff x="9309100" y="2598739"/>
            <a:chExt cx="646113" cy="646113"/>
          </a:xfrm>
        </p:grpSpPr>
        <p:sp>
          <p:nvSpPr>
            <p:cNvPr id="3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09100" y="2598739"/>
              <a:ext cx="646113" cy="646113"/>
            </a:xfrm>
            <a:prstGeom prst="ellipse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40863" y="2767014"/>
              <a:ext cx="514350" cy="477838"/>
            </a:xfrm>
            <a:custGeom>
              <a:avLst/>
              <a:gdLst>
                <a:gd name="T0" fmla="*/ 148 w 204"/>
                <a:gd name="T1" fmla="*/ 0 h 189"/>
                <a:gd name="T2" fmla="*/ 11 w 204"/>
                <a:gd name="T3" fmla="*/ 128 h 189"/>
                <a:gd name="T4" fmla="*/ 0 w 204"/>
                <a:gd name="T5" fmla="*/ 131 h 189"/>
                <a:gd name="T6" fmla="*/ 57 w 204"/>
                <a:gd name="T7" fmla="*/ 188 h 189"/>
                <a:gd name="T8" fmla="*/ 76 w 204"/>
                <a:gd name="T9" fmla="*/ 189 h 189"/>
                <a:gd name="T10" fmla="*/ 204 w 204"/>
                <a:gd name="T11" fmla="*/ 61 h 189"/>
                <a:gd name="T12" fmla="*/ 204 w 204"/>
                <a:gd name="T13" fmla="*/ 56 h 189"/>
                <a:gd name="T14" fmla="*/ 148 w 204"/>
                <a:gd name="T15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4" h="189">
                  <a:moveTo>
                    <a:pt x="148" y="0"/>
                  </a:moveTo>
                  <a:cubicBezTo>
                    <a:pt x="11" y="128"/>
                    <a:pt x="11" y="128"/>
                    <a:pt x="11" y="128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57" y="188"/>
                    <a:pt x="57" y="188"/>
                    <a:pt x="57" y="188"/>
                  </a:cubicBezTo>
                  <a:cubicBezTo>
                    <a:pt x="63" y="188"/>
                    <a:pt x="69" y="189"/>
                    <a:pt x="76" y="189"/>
                  </a:cubicBezTo>
                  <a:cubicBezTo>
                    <a:pt x="147" y="189"/>
                    <a:pt x="204" y="132"/>
                    <a:pt x="204" y="61"/>
                  </a:cubicBezTo>
                  <a:cubicBezTo>
                    <a:pt x="204" y="59"/>
                    <a:pt x="204" y="58"/>
                    <a:pt x="204" y="56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67863" y="2759077"/>
              <a:ext cx="257175" cy="258763"/>
            </a:xfrm>
            <a:custGeom>
              <a:avLst/>
              <a:gdLst>
                <a:gd name="T0" fmla="*/ 90 w 102"/>
                <a:gd name="T1" fmla="*/ 0 h 102"/>
                <a:gd name="T2" fmla="*/ 82 w 102"/>
                <a:gd name="T3" fmla="*/ 4 h 102"/>
                <a:gd name="T4" fmla="*/ 82 w 102"/>
                <a:gd name="T5" fmla="*/ 4 h 102"/>
                <a:gd name="T6" fmla="*/ 82 w 102"/>
                <a:gd name="T7" fmla="*/ 4 h 102"/>
                <a:gd name="T8" fmla="*/ 81 w 102"/>
                <a:gd name="T9" fmla="*/ 4 h 102"/>
                <a:gd name="T10" fmla="*/ 0 w 102"/>
                <a:gd name="T11" fmla="*/ 93 h 102"/>
                <a:gd name="T12" fmla="*/ 9 w 102"/>
                <a:gd name="T13" fmla="*/ 102 h 102"/>
                <a:gd name="T14" fmla="*/ 98 w 102"/>
                <a:gd name="T15" fmla="*/ 21 h 102"/>
                <a:gd name="T16" fmla="*/ 102 w 102"/>
                <a:gd name="T17" fmla="*/ 12 h 102"/>
                <a:gd name="T18" fmla="*/ 90 w 102"/>
                <a:gd name="T19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102">
                  <a:moveTo>
                    <a:pt x="90" y="0"/>
                  </a:moveTo>
                  <a:cubicBezTo>
                    <a:pt x="87" y="0"/>
                    <a:pt x="84" y="2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2" y="4"/>
                    <a:pt x="82" y="4"/>
                    <a:pt x="81" y="4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9" y="102"/>
                    <a:pt x="9" y="102"/>
                    <a:pt x="9" y="102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100" y="19"/>
                    <a:pt x="102" y="16"/>
                    <a:pt x="102" y="12"/>
                  </a:cubicBezTo>
                  <a:cubicBezTo>
                    <a:pt x="102" y="6"/>
                    <a:pt x="97" y="0"/>
                    <a:pt x="90" y="0"/>
                  </a:cubicBezTo>
                  <a:close/>
                </a:path>
              </a:pathLst>
            </a:cu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40863" y="2987677"/>
              <a:ext cx="158750" cy="125413"/>
            </a:xfrm>
            <a:custGeom>
              <a:avLst/>
              <a:gdLst>
                <a:gd name="T0" fmla="*/ 46 w 63"/>
                <a:gd name="T1" fmla="*/ 0 h 50"/>
                <a:gd name="T2" fmla="*/ 38 w 63"/>
                <a:gd name="T3" fmla="*/ 8 h 50"/>
                <a:gd name="T4" fmla="*/ 37 w 63"/>
                <a:gd name="T5" fmla="*/ 8 h 50"/>
                <a:gd name="T6" fmla="*/ 36 w 63"/>
                <a:gd name="T7" fmla="*/ 8 h 50"/>
                <a:gd name="T8" fmla="*/ 18 w 63"/>
                <a:gd name="T9" fmla="*/ 20 h 50"/>
                <a:gd name="T10" fmla="*/ 0 w 63"/>
                <a:gd name="T11" fmla="*/ 44 h 50"/>
                <a:gd name="T12" fmla="*/ 39 w 63"/>
                <a:gd name="T13" fmla="*/ 46 h 50"/>
                <a:gd name="T14" fmla="*/ 44 w 63"/>
                <a:gd name="T15" fmla="*/ 44 h 50"/>
                <a:gd name="T16" fmla="*/ 54 w 63"/>
                <a:gd name="T17" fmla="*/ 27 h 50"/>
                <a:gd name="T18" fmla="*/ 54 w 63"/>
                <a:gd name="T19" fmla="*/ 24 h 50"/>
                <a:gd name="T20" fmla="*/ 63 w 63"/>
                <a:gd name="T21" fmla="*/ 16 h 50"/>
                <a:gd name="T22" fmla="*/ 46 w 63"/>
                <a:gd name="T2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50">
                  <a:moveTo>
                    <a:pt x="46" y="0"/>
                  </a:move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7" y="8"/>
                    <a:pt x="37" y="8"/>
                  </a:cubicBezTo>
                  <a:cubicBezTo>
                    <a:pt x="37" y="8"/>
                    <a:pt x="36" y="8"/>
                    <a:pt x="36" y="8"/>
                  </a:cubicBezTo>
                  <a:cubicBezTo>
                    <a:pt x="28" y="8"/>
                    <a:pt x="21" y="13"/>
                    <a:pt x="18" y="20"/>
                  </a:cubicBezTo>
                  <a:cubicBezTo>
                    <a:pt x="14" y="28"/>
                    <a:pt x="14" y="38"/>
                    <a:pt x="0" y="44"/>
                  </a:cubicBezTo>
                  <a:cubicBezTo>
                    <a:pt x="0" y="44"/>
                    <a:pt x="29" y="50"/>
                    <a:pt x="39" y="46"/>
                  </a:cubicBezTo>
                  <a:cubicBezTo>
                    <a:pt x="41" y="45"/>
                    <a:pt x="43" y="44"/>
                    <a:pt x="44" y="44"/>
                  </a:cubicBezTo>
                  <a:cubicBezTo>
                    <a:pt x="50" y="41"/>
                    <a:pt x="54" y="34"/>
                    <a:pt x="54" y="27"/>
                  </a:cubicBezTo>
                  <a:cubicBezTo>
                    <a:pt x="54" y="26"/>
                    <a:pt x="54" y="25"/>
                    <a:pt x="54" y="24"/>
                  </a:cubicBezTo>
                  <a:cubicBezTo>
                    <a:pt x="63" y="16"/>
                    <a:pt x="63" y="16"/>
                    <a:pt x="63" y="16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1" name="Group 260出自【趣你的PPT】(微信:qunideppt)：最优质的PPT资源库"/>
          <p:cNvGrpSpPr/>
          <p:nvPr/>
        </p:nvGrpSpPr>
        <p:grpSpPr>
          <a:xfrm>
            <a:off x="8299450" y="2509455"/>
            <a:ext cx="646113" cy="646113"/>
            <a:chOff x="8299450" y="2598739"/>
            <a:chExt cx="646113" cy="646113"/>
          </a:xfrm>
        </p:grpSpPr>
        <p:sp>
          <p:nvSpPr>
            <p:cNvPr id="31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299450" y="2598739"/>
              <a:ext cx="646113" cy="646113"/>
            </a:xfrm>
            <a:prstGeom prst="ellipse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43913" y="2746377"/>
              <a:ext cx="501650" cy="498475"/>
            </a:xfrm>
            <a:custGeom>
              <a:avLst/>
              <a:gdLst>
                <a:gd name="T0" fmla="*/ 145 w 199"/>
                <a:gd name="T1" fmla="*/ 0 h 197"/>
                <a:gd name="T2" fmla="*/ 0 w 199"/>
                <a:gd name="T3" fmla="*/ 145 h 197"/>
                <a:gd name="T4" fmla="*/ 50 w 199"/>
                <a:gd name="T5" fmla="*/ 195 h 197"/>
                <a:gd name="T6" fmla="*/ 71 w 199"/>
                <a:gd name="T7" fmla="*/ 197 h 197"/>
                <a:gd name="T8" fmla="*/ 199 w 199"/>
                <a:gd name="T9" fmla="*/ 69 h 197"/>
                <a:gd name="T10" fmla="*/ 198 w 199"/>
                <a:gd name="T11" fmla="*/ 53 h 197"/>
                <a:gd name="T12" fmla="*/ 145 w 199"/>
                <a:gd name="T13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197">
                  <a:moveTo>
                    <a:pt x="145" y="0"/>
                  </a:moveTo>
                  <a:cubicBezTo>
                    <a:pt x="0" y="145"/>
                    <a:pt x="0" y="145"/>
                    <a:pt x="0" y="145"/>
                  </a:cubicBezTo>
                  <a:cubicBezTo>
                    <a:pt x="50" y="195"/>
                    <a:pt x="50" y="195"/>
                    <a:pt x="50" y="195"/>
                  </a:cubicBezTo>
                  <a:cubicBezTo>
                    <a:pt x="57" y="196"/>
                    <a:pt x="64" y="197"/>
                    <a:pt x="71" y="197"/>
                  </a:cubicBezTo>
                  <a:cubicBezTo>
                    <a:pt x="142" y="197"/>
                    <a:pt x="199" y="140"/>
                    <a:pt x="199" y="69"/>
                  </a:cubicBezTo>
                  <a:cubicBezTo>
                    <a:pt x="199" y="64"/>
                    <a:pt x="199" y="58"/>
                    <a:pt x="198" y="53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43913" y="2989264"/>
              <a:ext cx="123825" cy="123825"/>
            </a:xfrm>
            <a:custGeom>
              <a:avLst/>
              <a:gdLst>
                <a:gd name="T0" fmla="*/ 52 w 78"/>
                <a:gd name="T1" fmla="*/ 0 h 78"/>
                <a:gd name="T2" fmla="*/ 0 w 78"/>
                <a:gd name="T3" fmla="*/ 26 h 78"/>
                <a:gd name="T4" fmla="*/ 0 w 78"/>
                <a:gd name="T5" fmla="*/ 78 h 78"/>
                <a:gd name="T6" fmla="*/ 52 w 78"/>
                <a:gd name="T7" fmla="*/ 78 h 78"/>
                <a:gd name="T8" fmla="*/ 78 w 78"/>
                <a:gd name="T9" fmla="*/ 26 h 78"/>
                <a:gd name="T10" fmla="*/ 52 w 78"/>
                <a:gd name="T1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78">
                  <a:moveTo>
                    <a:pt x="52" y="0"/>
                  </a:moveTo>
                  <a:lnTo>
                    <a:pt x="0" y="26"/>
                  </a:lnTo>
                  <a:lnTo>
                    <a:pt x="0" y="78"/>
                  </a:lnTo>
                  <a:lnTo>
                    <a:pt x="52" y="78"/>
                  </a:lnTo>
                  <a:lnTo>
                    <a:pt x="78" y="26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16938" y="2724152"/>
              <a:ext cx="315913" cy="315913"/>
            </a:xfrm>
            <a:custGeom>
              <a:avLst/>
              <a:gdLst>
                <a:gd name="T0" fmla="*/ 116 w 125"/>
                <a:gd name="T1" fmla="*/ 9 h 125"/>
                <a:gd name="T2" fmla="*/ 83 w 125"/>
                <a:gd name="T3" fmla="*/ 9 h 125"/>
                <a:gd name="T4" fmla="*/ 81 w 125"/>
                <a:gd name="T5" fmla="*/ 11 h 125"/>
                <a:gd name="T6" fmla="*/ 0 w 125"/>
                <a:gd name="T7" fmla="*/ 100 h 125"/>
                <a:gd name="T8" fmla="*/ 24 w 125"/>
                <a:gd name="T9" fmla="*/ 125 h 125"/>
                <a:gd name="T10" fmla="*/ 114 w 125"/>
                <a:gd name="T11" fmla="*/ 43 h 125"/>
                <a:gd name="T12" fmla="*/ 116 w 125"/>
                <a:gd name="T13" fmla="*/ 42 h 125"/>
                <a:gd name="T14" fmla="*/ 116 w 125"/>
                <a:gd name="T15" fmla="*/ 9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125">
                  <a:moveTo>
                    <a:pt x="116" y="9"/>
                  </a:moveTo>
                  <a:cubicBezTo>
                    <a:pt x="107" y="0"/>
                    <a:pt x="92" y="0"/>
                    <a:pt x="83" y="9"/>
                  </a:cubicBezTo>
                  <a:cubicBezTo>
                    <a:pt x="82" y="10"/>
                    <a:pt x="82" y="10"/>
                    <a:pt x="81" y="1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4" y="125"/>
                    <a:pt x="24" y="125"/>
                    <a:pt x="24" y="125"/>
                  </a:cubicBezTo>
                  <a:cubicBezTo>
                    <a:pt x="114" y="43"/>
                    <a:pt x="114" y="43"/>
                    <a:pt x="114" y="43"/>
                  </a:cubicBezTo>
                  <a:cubicBezTo>
                    <a:pt x="115" y="43"/>
                    <a:pt x="115" y="42"/>
                    <a:pt x="116" y="42"/>
                  </a:cubicBezTo>
                  <a:cubicBezTo>
                    <a:pt x="125" y="33"/>
                    <a:pt x="125" y="18"/>
                    <a:pt x="116" y="9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89950" y="3001964"/>
              <a:ext cx="61913" cy="66675"/>
            </a:xfrm>
            <a:custGeom>
              <a:avLst/>
              <a:gdLst>
                <a:gd name="T0" fmla="*/ 12 w 25"/>
                <a:gd name="T1" fmla="*/ 18 h 26"/>
                <a:gd name="T2" fmla="*/ 11 w 25"/>
                <a:gd name="T3" fmla="*/ 23 h 26"/>
                <a:gd name="T4" fmla="*/ 2 w 25"/>
                <a:gd name="T5" fmla="*/ 23 h 26"/>
                <a:gd name="T6" fmla="*/ 2 w 25"/>
                <a:gd name="T7" fmla="*/ 15 h 26"/>
                <a:gd name="T8" fmla="*/ 8 w 25"/>
                <a:gd name="T9" fmla="*/ 13 h 26"/>
                <a:gd name="T10" fmla="*/ 21 w 25"/>
                <a:gd name="T11" fmla="*/ 0 h 26"/>
                <a:gd name="T12" fmla="*/ 25 w 25"/>
                <a:gd name="T13" fmla="*/ 5 h 26"/>
                <a:gd name="T14" fmla="*/ 12 w 25"/>
                <a:gd name="T15" fmla="*/ 1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6">
                  <a:moveTo>
                    <a:pt x="12" y="18"/>
                  </a:moveTo>
                  <a:cubicBezTo>
                    <a:pt x="13" y="20"/>
                    <a:pt x="12" y="22"/>
                    <a:pt x="11" y="23"/>
                  </a:cubicBezTo>
                  <a:cubicBezTo>
                    <a:pt x="8" y="26"/>
                    <a:pt x="5" y="26"/>
                    <a:pt x="2" y="23"/>
                  </a:cubicBezTo>
                  <a:cubicBezTo>
                    <a:pt x="0" y="21"/>
                    <a:pt x="0" y="17"/>
                    <a:pt x="2" y="15"/>
                  </a:cubicBezTo>
                  <a:cubicBezTo>
                    <a:pt x="4" y="14"/>
                    <a:pt x="6" y="13"/>
                    <a:pt x="8" y="13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5" y="5"/>
                    <a:pt x="25" y="5"/>
                    <a:pt x="25" y="5"/>
                  </a:cubicBezTo>
                  <a:lnTo>
                    <a:pt x="12" y="18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2" name="Group 261出自【趣你的PPT】(微信:qunideppt)：最优质的PPT资源库"/>
          <p:cNvGrpSpPr/>
          <p:nvPr/>
        </p:nvGrpSpPr>
        <p:grpSpPr>
          <a:xfrm>
            <a:off x="7289800" y="2509455"/>
            <a:ext cx="646113" cy="646113"/>
            <a:chOff x="7289800" y="2598739"/>
            <a:chExt cx="646113" cy="646113"/>
          </a:xfrm>
        </p:grpSpPr>
        <p:sp>
          <p:nvSpPr>
            <p:cNvPr id="3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89800" y="2598739"/>
              <a:ext cx="646113" cy="646113"/>
            </a:xfrm>
            <a:prstGeom prst="ellipse">
              <a:avLst/>
            </a:pr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34263" y="2759077"/>
              <a:ext cx="501650" cy="485775"/>
            </a:xfrm>
            <a:custGeom>
              <a:avLst/>
              <a:gdLst>
                <a:gd name="T0" fmla="*/ 139 w 199"/>
                <a:gd name="T1" fmla="*/ 0 h 192"/>
                <a:gd name="T2" fmla="*/ 0 w 199"/>
                <a:gd name="T3" fmla="*/ 140 h 192"/>
                <a:gd name="T4" fmla="*/ 50 w 199"/>
                <a:gd name="T5" fmla="*/ 190 h 192"/>
                <a:gd name="T6" fmla="*/ 71 w 199"/>
                <a:gd name="T7" fmla="*/ 192 h 192"/>
                <a:gd name="T8" fmla="*/ 199 w 199"/>
                <a:gd name="T9" fmla="*/ 64 h 192"/>
                <a:gd name="T10" fmla="*/ 199 w 199"/>
                <a:gd name="T11" fmla="*/ 60 h 192"/>
                <a:gd name="T12" fmla="*/ 139 w 199"/>
                <a:gd name="T13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192">
                  <a:moveTo>
                    <a:pt x="139" y="0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50" y="190"/>
                    <a:pt x="50" y="190"/>
                    <a:pt x="50" y="190"/>
                  </a:cubicBezTo>
                  <a:cubicBezTo>
                    <a:pt x="57" y="191"/>
                    <a:pt x="64" y="192"/>
                    <a:pt x="71" y="192"/>
                  </a:cubicBezTo>
                  <a:cubicBezTo>
                    <a:pt x="142" y="192"/>
                    <a:pt x="199" y="135"/>
                    <a:pt x="199" y="64"/>
                  </a:cubicBezTo>
                  <a:cubicBezTo>
                    <a:pt x="199" y="63"/>
                    <a:pt x="199" y="61"/>
                    <a:pt x="199" y="60"/>
                  </a:cubicBezTo>
                  <a:lnTo>
                    <a:pt x="139" y="0"/>
                  </a:ln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12075" y="2728914"/>
              <a:ext cx="106363" cy="104775"/>
            </a:xfrm>
            <a:custGeom>
              <a:avLst/>
              <a:gdLst>
                <a:gd name="T0" fmla="*/ 27 w 67"/>
                <a:gd name="T1" fmla="*/ 0 h 66"/>
                <a:gd name="T2" fmla="*/ 0 w 67"/>
                <a:gd name="T3" fmla="*/ 26 h 66"/>
                <a:gd name="T4" fmla="*/ 40 w 67"/>
                <a:gd name="T5" fmla="*/ 66 h 66"/>
                <a:gd name="T6" fmla="*/ 67 w 67"/>
                <a:gd name="T7" fmla="*/ 40 h 66"/>
                <a:gd name="T8" fmla="*/ 27 w 67"/>
                <a:gd name="T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6">
                  <a:moveTo>
                    <a:pt x="27" y="0"/>
                  </a:moveTo>
                  <a:lnTo>
                    <a:pt x="0" y="26"/>
                  </a:lnTo>
                  <a:lnTo>
                    <a:pt x="40" y="66"/>
                  </a:lnTo>
                  <a:lnTo>
                    <a:pt x="67" y="40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D486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34263" y="3043239"/>
              <a:ext cx="68263" cy="69850"/>
            </a:xfrm>
            <a:custGeom>
              <a:avLst/>
              <a:gdLst>
                <a:gd name="T0" fmla="*/ 0 w 43"/>
                <a:gd name="T1" fmla="*/ 44 h 44"/>
                <a:gd name="T2" fmla="*/ 43 w 43"/>
                <a:gd name="T3" fmla="*/ 39 h 44"/>
                <a:gd name="T4" fmla="*/ 5 w 43"/>
                <a:gd name="T5" fmla="*/ 0 h 44"/>
                <a:gd name="T6" fmla="*/ 0 w 43"/>
                <a:gd name="T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44">
                  <a:moveTo>
                    <a:pt x="0" y="44"/>
                  </a:moveTo>
                  <a:lnTo>
                    <a:pt x="43" y="39"/>
                  </a:lnTo>
                  <a:lnTo>
                    <a:pt x="5" y="0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42200" y="2792414"/>
              <a:ext cx="312738" cy="312738"/>
            </a:xfrm>
            <a:custGeom>
              <a:avLst/>
              <a:gdLst>
                <a:gd name="T0" fmla="*/ 157 w 197"/>
                <a:gd name="T1" fmla="*/ 0 h 197"/>
                <a:gd name="T2" fmla="*/ 0 w 197"/>
                <a:gd name="T3" fmla="*/ 158 h 197"/>
                <a:gd name="T4" fmla="*/ 38 w 197"/>
                <a:gd name="T5" fmla="*/ 197 h 197"/>
                <a:gd name="T6" fmla="*/ 197 w 197"/>
                <a:gd name="T7" fmla="*/ 38 h 197"/>
                <a:gd name="T8" fmla="*/ 157 w 197"/>
                <a:gd name="T9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197">
                  <a:moveTo>
                    <a:pt x="157" y="0"/>
                  </a:moveTo>
                  <a:lnTo>
                    <a:pt x="0" y="158"/>
                  </a:lnTo>
                  <a:lnTo>
                    <a:pt x="38" y="197"/>
                  </a:lnTo>
                  <a:lnTo>
                    <a:pt x="197" y="38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70800" y="2770189"/>
              <a:ext cx="104775" cy="106363"/>
            </a:xfrm>
            <a:custGeom>
              <a:avLst/>
              <a:gdLst>
                <a:gd name="T0" fmla="*/ 40 w 66"/>
                <a:gd name="T1" fmla="*/ 67 h 67"/>
                <a:gd name="T2" fmla="*/ 0 w 66"/>
                <a:gd name="T3" fmla="*/ 27 h 67"/>
                <a:gd name="T4" fmla="*/ 26 w 66"/>
                <a:gd name="T5" fmla="*/ 0 h 67"/>
                <a:gd name="T6" fmla="*/ 66 w 66"/>
                <a:gd name="T7" fmla="*/ 40 h 67"/>
                <a:gd name="T8" fmla="*/ 40 w 66"/>
                <a:gd name="T9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7">
                  <a:moveTo>
                    <a:pt x="40" y="67"/>
                  </a:moveTo>
                  <a:lnTo>
                    <a:pt x="0" y="27"/>
                  </a:lnTo>
                  <a:lnTo>
                    <a:pt x="26" y="0"/>
                  </a:lnTo>
                  <a:lnTo>
                    <a:pt x="66" y="40"/>
                  </a:lnTo>
                  <a:lnTo>
                    <a:pt x="40" y="67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3" name="Group 262出自【趣你的PPT】(微信:qunideppt)：最优质的PPT资源库"/>
          <p:cNvGrpSpPr/>
          <p:nvPr/>
        </p:nvGrpSpPr>
        <p:grpSpPr>
          <a:xfrm>
            <a:off x="6280150" y="2509455"/>
            <a:ext cx="646113" cy="646113"/>
            <a:chOff x="6280150" y="2598739"/>
            <a:chExt cx="646113" cy="646113"/>
          </a:xfrm>
        </p:grpSpPr>
        <p:sp>
          <p:nvSpPr>
            <p:cNvPr id="30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80150" y="2598739"/>
              <a:ext cx="646113" cy="646113"/>
            </a:xfrm>
            <a:prstGeom prst="ellipse">
              <a:avLst/>
            </a:prstGeom>
            <a:solidFill>
              <a:srgbClr val="7DC0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50013" y="2771777"/>
              <a:ext cx="476250" cy="473075"/>
            </a:xfrm>
            <a:custGeom>
              <a:avLst/>
              <a:gdLst>
                <a:gd name="T0" fmla="*/ 134 w 189"/>
                <a:gd name="T1" fmla="*/ 0 h 187"/>
                <a:gd name="T2" fmla="*/ 0 w 189"/>
                <a:gd name="T3" fmla="*/ 135 h 187"/>
                <a:gd name="T4" fmla="*/ 52 w 189"/>
                <a:gd name="T5" fmla="*/ 187 h 187"/>
                <a:gd name="T6" fmla="*/ 61 w 189"/>
                <a:gd name="T7" fmla="*/ 187 h 187"/>
                <a:gd name="T8" fmla="*/ 189 w 189"/>
                <a:gd name="T9" fmla="*/ 59 h 187"/>
                <a:gd name="T10" fmla="*/ 189 w 189"/>
                <a:gd name="T11" fmla="*/ 55 h 187"/>
                <a:gd name="T12" fmla="*/ 134 w 189"/>
                <a:gd name="T13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9" h="187">
                  <a:moveTo>
                    <a:pt x="134" y="0"/>
                  </a:moveTo>
                  <a:cubicBezTo>
                    <a:pt x="0" y="135"/>
                    <a:pt x="0" y="135"/>
                    <a:pt x="0" y="135"/>
                  </a:cubicBezTo>
                  <a:cubicBezTo>
                    <a:pt x="52" y="187"/>
                    <a:pt x="52" y="187"/>
                    <a:pt x="52" y="187"/>
                  </a:cubicBezTo>
                  <a:cubicBezTo>
                    <a:pt x="55" y="187"/>
                    <a:pt x="58" y="187"/>
                    <a:pt x="61" y="187"/>
                  </a:cubicBezTo>
                  <a:cubicBezTo>
                    <a:pt x="132" y="187"/>
                    <a:pt x="189" y="130"/>
                    <a:pt x="189" y="59"/>
                  </a:cubicBezTo>
                  <a:cubicBezTo>
                    <a:pt x="189" y="58"/>
                    <a:pt x="189" y="57"/>
                    <a:pt x="189" y="55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6DA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50013" y="2771777"/>
              <a:ext cx="292100" cy="341313"/>
            </a:xfrm>
            <a:custGeom>
              <a:avLst/>
              <a:gdLst>
                <a:gd name="T0" fmla="*/ 109 w 184"/>
                <a:gd name="T1" fmla="*/ 215 h 215"/>
                <a:gd name="T2" fmla="*/ 0 w 184"/>
                <a:gd name="T3" fmla="*/ 215 h 215"/>
                <a:gd name="T4" fmla="*/ 0 w 184"/>
                <a:gd name="T5" fmla="*/ 0 h 215"/>
                <a:gd name="T6" fmla="*/ 184 w 184"/>
                <a:gd name="T7" fmla="*/ 0 h 215"/>
                <a:gd name="T8" fmla="*/ 184 w 184"/>
                <a:gd name="T9" fmla="*/ 140 h 215"/>
                <a:gd name="T10" fmla="*/ 109 w 184"/>
                <a:gd name="T11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4" h="215">
                  <a:moveTo>
                    <a:pt x="109" y="215"/>
                  </a:moveTo>
                  <a:lnTo>
                    <a:pt x="0" y="215"/>
                  </a:lnTo>
                  <a:lnTo>
                    <a:pt x="0" y="0"/>
                  </a:lnTo>
                  <a:lnTo>
                    <a:pt x="184" y="0"/>
                  </a:lnTo>
                  <a:lnTo>
                    <a:pt x="184" y="140"/>
                  </a:lnTo>
                  <a:lnTo>
                    <a:pt x="109" y="215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3050" y="2994027"/>
              <a:ext cx="119063" cy="119063"/>
            </a:xfrm>
            <a:custGeom>
              <a:avLst/>
              <a:gdLst>
                <a:gd name="T0" fmla="*/ 0 w 75"/>
                <a:gd name="T1" fmla="*/ 0 h 75"/>
                <a:gd name="T2" fmla="*/ 75 w 75"/>
                <a:gd name="T3" fmla="*/ 0 h 75"/>
                <a:gd name="T4" fmla="*/ 0 w 75"/>
                <a:gd name="T5" fmla="*/ 75 h 75"/>
                <a:gd name="T6" fmla="*/ 0 w 75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75">
                  <a:moveTo>
                    <a:pt x="0" y="0"/>
                  </a:moveTo>
                  <a:lnTo>
                    <a:pt x="75" y="0"/>
                  </a:lnTo>
                  <a:lnTo>
                    <a:pt x="0" y="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91300" y="2733677"/>
              <a:ext cx="201613" cy="204788"/>
            </a:xfrm>
            <a:custGeom>
              <a:avLst/>
              <a:gdLst>
                <a:gd name="T0" fmla="*/ 0 w 127"/>
                <a:gd name="T1" fmla="*/ 101 h 129"/>
                <a:gd name="T2" fmla="*/ 27 w 127"/>
                <a:gd name="T3" fmla="*/ 129 h 129"/>
                <a:gd name="T4" fmla="*/ 27 w 127"/>
                <a:gd name="T5" fmla="*/ 129 h 129"/>
                <a:gd name="T6" fmla="*/ 127 w 127"/>
                <a:gd name="T7" fmla="*/ 29 h 129"/>
                <a:gd name="T8" fmla="*/ 100 w 127"/>
                <a:gd name="T9" fmla="*/ 0 h 129"/>
                <a:gd name="T10" fmla="*/ 0 w 127"/>
                <a:gd name="T11" fmla="*/ 101 h 129"/>
                <a:gd name="T12" fmla="*/ 0 w 127"/>
                <a:gd name="T13" fmla="*/ 101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29">
                  <a:moveTo>
                    <a:pt x="0" y="101"/>
                  </a:moveTo>
                  <a:lnTo>
                    <a:pt x="27" y="129"/>
                  </a:lnTo>
                  <a:lnTo>
                    <a:pt x="27" y="129"/>
                  </a:lnTo>
                  <a:lnTo>
                    <a:pt x="127" y="29"/>
                  </a:lnTo>
                  <a:lnTo>
                    <a:pt x="100" y="0"/>
                  </a:lnTo>
                  <a:lnTo>
                    <a:pt x="0" y="101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73838" y="2894014"/>
              <a:ext cx="60325" cy="60325"/>
            </a:xfrm>
            <a:custGeom>
              <a:avLst/>
              <a:gdLst>
                <a:gd name="T0" fmla="*/ 0 w 38"/>
                <a:gd name="T1" fmla="*/ 38 h 38"/>
                <a:gd name="T2" fmla="*/ 11 w 38"/>
                <a:gd name="T3" fmla="*/ 0 h 38"/>
                <a:gd name="T4" fmla="*/ 38 w 38"/>
                <a:gd name="T5" fmla="*/ 28 h 38"/>
                <a:gd name="T6" fmla="*/ 0 w 38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38">
                  <a:moveTo>
                    <a:pt x="0" y="38"/>
                  </a:moveTo>
                  <a:lnTo>
                    <a:pt x="11" y="0"/>
                  </a:lnTo>
                  <a:lnTo>
                    <a:pt x="38" y="2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4" name="Group 263出自【趣你的PPT】(微信:qunideppt)：最优质的PPT资源库"/>
          <p:cNvGrpSpPr/>
          <p:nvPr/>
        </p:nvGrpSpPr>
        <p:grpSpPr>
          <a:xfrm>
            <a:off x="5270500" y="2509455"/>
            <a:ext cx="646113" cy="646113"/>
            <a:chOff x="5270500" y="2598739"/>
            <a:chExt cx="646113" cy="646113"/>
          </a:xfrm>
        </p:grpSpPr>
        <p:sp>
          <p:nvSpPr>
            <p:cNvPr id="29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70500" y="2598739"/>
              <a:ext cx="646113" cy="646113"/>
            </a:xfrm>
            <a:prstGeom prst="ellipse">
              <a:avLst/>
            </a:pr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29250" y="2741614"/>
              <a:ext cx="487363" cy="503238"/>
            </a:xfrm>
            <a:custGeom>
              <a:avLst/>
              <a:gdLst>
                <a:gd name="T0" fmla="*/ 130 w 193"/>
                <a:gd name="T1" fmla="*/ 0 h 199"/>
                <a:gd name="T2" fmla="*/ 0 w 193"/>
                <a:gd name="T3" fmla="*/ 152 h 199"/>
                <a:gd name="T4" fmla="*/ 47 w 193"/>
                <a:gd name="T5" fmla="*/ 198 h 199"/>
                <a:gd name="T6" fmla="*/ 65 w 193"/>
                <a:gd name="T7" fmla="*/ 199 h 199"/>
                <a:gd name="T8" fmla="*/ 193 w 193"/>
                <a:gd name="T9" fmla="*/ 71 h 199"/>
                <a:gd name="T10" fmla="*/ 193 w 193"/>
                <a:gd name="T11" fmla="*/ 63 h 199"/>
                <a:gd name="T12" fmla="*/ 130 w 193"/>
                <a:gd name="T1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3" h="199">
                  <a:moveTo>
                    <a:pt x="130" y="0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47" y="198"/>
                    <a:pt x="47" y="198"/>
                    <a:pt x="47" y="198"/>
                  </a:cubicBezTo>
                  <a:cubicBezTo>
                    <a:pt x="53" y="199"/>
                    <a:pt x="59" y="199"/>
                    <a:pt x="65" y="199"/>
                  </a:cubicBezTo>
                  <a:cubicBezTo>
                    <a:pt x="136" y="199"/>
                    <a:pt x="193" y="142"/>
                    <a:pt x="193" y="71"/>
                  </a:cubicBezTo>
                  <a:cubicBezTo>
                    <a:pt x="193" y="68"/>
                    <a:pt x="193" y="66"/>
                    <a:pt x="193" y="63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29250" y="2741614"/>
              <a:ext cx="328613" cy="384175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75288" y="2784477"/>
              <a:ext cx="236538" cy="295275"/>
            </a:xfrm>
            <a:custGeom>
              <a:avLst/>
              <a:gdLst>
                <a:gd name="T0" fmla="*/ 122 w 149"/>
                <a:gd name="T1" fmla="*/ 0 h 186"/>
                <a:gd name="T2" fmla="*/ 111 w 149"/>
                <a:gd name="T3" fmla="*/ 19 h 186"/>
                <a:gd name="T4" fmla="*/ 38 w 149"/>
                <a:gd name="T5" fmla="*/ 19 h 186"/>
                <a:gd name="T6" fmla="*/ 27 w 149"/>
                <a:gd name="T7" fmla="*/ 0 h 186"/>
                <a:gd name="T8" fmla="*/ 0 w 149"/>
                <a:gd name="T9" fmla="*/ 0 h 186"/>
                <a:gd name="T10" fmla="*/ 0 w 149"/>
                <a:gd name="T11" fmla="*/ 186 h 186"/>
                <a:gd name="T12" fmla="*/ 149 w 149"/>
                <a:gd name="T13" fmla="*/ 186 h 186"/>
                <a:gd name="T14" fmla="*/ 149 w 149"/>
                <a:gd name="T15" fmla="*/ 0 h 186"/>
                <a:gd name="T16" fmla="*/ 122 w 149"/>
                <a:gd name="T17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86">
                  <a:moveTo>
                    <a:pt x="122" y="0"/>
                  </a:moveTo>
                  <a:lnTo>
                    <a:pt x="111" y="19"/>
                  </a:lnTo>
                  <a:lnTo>
                    <a:pt x="38" y="19"/>
                  </a:lnTo>
                  <a:lnTo>
                    <a:pt x="27" y="0"/>
                  </a:lnTo>
                  <a:lnTo>
                    <a:pt x="0" y="0"/>
                  </a:lnTo>
                  <a:lnTo>
                    <a:pt x="0" y="186"/>
                  </a:lnTo>
                  <a:lnTo>
                    <a:pt x="149" y="186"/>
                  </a:lnTo>
                  <a:lnTo>
                    <a:pt x="149" y="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35613" y="2881314"/>
              <a:ext cx="58738" cy="301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35613" y="2938464"/>
              <a:ext cx="115888" cy="301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35613" y="3000377"/>
              <a:ext cx="115888" cy="26988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5" name="Group 264出自【趣你的PPT】(微信:qunideppt)：最优质的PPT资源库"/>
          <p:cNvGrpSpPr/>
          <p:nvPr/>
        </p:nvGrpSpPr>
        <p:grpSpPr>
          <a:xfrm>
            <a:off x="4260850" y="2509455"/>
            <a:ext cx="646113" cy="646113"/>
            <a:chOff x="4260850" y="2598739"/>
            <a:chExt cx="646113" cy="646113"/>
          </a:xfrm>
        </p:grpSpPr>
        <p:sp>
          <p:nvSpPr>
            <p:cNvPr id="29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60850" y="2598739"/>
              <a:ext cx="646113" cy="646113"/>
            </a:xfrm>
            <a:prstGeom prst="ellipse">
              <a:avLst/>
            </a:pr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9600" y="2741614"/>
              <a:ext cx="487363" cy="503238"/>
            </a:xfrm>
            <a:custGeom>
              <a:avLst/>
              <a:gdLst>
                <a:gd name="T0" fmla="*/ 130 w 193"/>
                <a:gd name="T1" fmla="*/ 0 h 199"/>
                <a:gd name="T2" fmla="*/ 0 w 193"/>
                <a:gd name="T3" fmla="*/ 152 h 199"/>
                <a:gd name="T4" fmla="*/ 47 w 193"/>
                <a:gd name="T5" fmla="*/ 198 h 199"/>
                <a:gd name="T6" fmla="*/ 65 w 193"/>
                <a:gd name="T7" fmla="*/ 199 h 199"/>
                <a:gd name="T8" fmla="*/ 193 w 193"/>
                <a:gd name="T9" fmla="*/ 71 h 199"/>
                <a:gd name="T10" fmla="*/ 193 w 193"/>
                <a:gd name="T11" fmla="*/ 63 h 199"/>
                <a:gd name="T12" fmla="*/ 130 w 193"/>
                <a:gd name="T1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3" h="199">
                  <a:moveTo>
                    <a:pt x="130" y="0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47" y="198"/>
                    <a:pt x="47" y="198"/>
                    <a:pt x="47" y="198"/>
                  </a:cubicBezTo>
                  <a:cubicBezTo>
                    <a:pt x="53" y="199"/>
                    <a:pt x="59" y="199"/>
                    <a:pt x="65" y="199"/>
                  </a:cubicBezTo>
                  <a:cubicBezTo>
                    <a:pt x="136" y="199"/>
                    <a:pt x="193" y="142"/>
                    <a:pt x="193" y="71"/>
                  </a:cubicBezTo>
                  <a:cubicBezTo>
                    <a:pt x="193" y="68"/>
                    <a:pt x="193" y="66"/>
                    <a:pt x="193" y="63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19600" y="2741614"/>
              <a:ext cx="328613" cy="384175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5638" y="2784477"/>
              <a:ext cx="236538" cy="295275"/>
            </a:xfrm>
            <a:custGeom>
              <a:avLst/>
              <a:gdLst>
                <a:gd name="T0" fmla="*/ 122 w 149"/>
                <a:gd name="T1" fmla="*/ 0 h 186"/>
                <a:gd name="T2" fmla="*/ 111 w 149"/>
                <a:gd name="T3" fmla="*/ 19 h 186"/>
                <a:gd name="T4" fmla="*/ 38 w 149"/>
                <a:gd name="T5" fmla="*/ 19 h 186"/>
                <a:gd name="T6" fmla="*/ 27 w 149"/>
                <a:gd name="T7" fmla="*/ 0 h 186"/>
                <a:gd name="T8" fmla="*/ 0 w 149"/>
                <a:gd name="T9" fmla="*/ 0 h 186"/>
                <a:gd name="T10" fmla="*/ 0 w 149"/>
                <a:gd name="T11" fmla="*/ 186 h 186"/>
                <a:gd name="T12" fmla="*/ 149 w 149"/>
                <a:gd name="T13" fmla="*/ 186 h 186"/>
                <a:gd name="T14" fmla="*/ 149 w 149"/>
                <a:gd name="T15" fmla="*/ 0 h 186"/>
                <a:gd name="T16" fmla="*/ 122 w 149"/>
                <a:gd name="T17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86">
                  <a:moveTo>
                    <a:pt x="122" y="0"/>
                  </a:moveTo>
                  <a:lnTo>
                    <a:pt x="111" y="19"/>
                  </a:lnTo>
                  <a:lnTo>
                    <a:pt x="38" y="19"/>
                  </a:lnTo>
                  <a:lnTo>
                    <a:pt x="27" y="0"/>
                  </a:lnTo>
                  <a:lnTo>
                    <a:pt x="0" y="0"/>
                  </a:lnTo>
                  <a:lnTo>
                    <a:pt x="0" y="186"/>
                  </a:lnTo>
                  <a:lnTo>
                    <a:pt x="149" y="186"/>
                  </a:lnTo>
                  <a:lnTo>
                    <a:pt x="149" y="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05325" y="2882902"/>
              <a:ext cx="166688" cy="134938"/>
            </a:xfrm>
            <a:custGeom>
              <a:avLst/>
              <a:gdLst>
                <a:gd name="T0" fmla="*/ 86 w 105"/>
                <a:gd name="T1" fmla="*/ 0 h 85"/>
                <a:gd name="T2" fmla="*/ 40 w 105"/>
                <a:gd name="T3" fmla="*/ 46 h 85"/>
                <a:gd name="T4" fmla="*/ 19 w 105"/>
                <a:gd name="T5" fmla="*/ 27 h 85"/>
                <a:gd name="T6" fmla="*/ 0 w 105"/>
                <a:gd name="T7" fmla="*/ 46 h 85"/>
                <a:gd name="T8" fmla="*/ 40 w 105"/>
                <a:gd name="T9" fmla="*/ 85 h 85"/>
                <a:gd name="T10" fmla="*/ 40 w 105"/>
                <a:gd name="T11" fmla="*/ 85 h 85"/>
                <a:gd name="T12" fmla="*/ 40 w 105"/>
                <a:gd name="T13" fmla="*/ 85 h 85"/>
                <a:gd name="T14" fmla="*/ 105 w 105"/>
                <a:gd name="T15" fmla="*/ 19 h 85"/>
                <a:gd name="T16" fmla="*/ 86 w 105"/>
                <a:gd name="T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85">
                  <a:moveTo>
                    <a:pt x="86" y="0"/>
                  </a:moveTo>
                  <a:lnTo>
                    <a:pt x="40" y="46"/>
                  </a:lnTo>
                  <a:lnTo>
                    <a:pt x="19" y="27"/>
                  </a:lnTo>
                  <a:lnTo>
                    <a:pt x="0" y="46"/>
                  </a:lnTo>
                  <a:lnTo>
                    <a:pt x="40" y="85"/>
                  </a:lnTo>
                  <a:lnTo>
                    <a:pt x="40" y="85"/>
                  </a:lnTo>
                  <a:lnTo>
                    <a:pt x="40" y="85"/>
                  </a:lnTo>
                  <a:lnTo>
                    <a:pt x="105" y="19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6" name="Group 265出自【趣你的PPT】(微信:qunideppt)：最优质的PPT资源库"/>
          <p:cNvGrpSpPr/>
          <p:nvPr/>
        </p:nvGrpSpPr>
        <p:grpSpPr>
          <a:xfrm>
            <a:off x="3251200" y="2509455"/>
            <a:ext cx="646113" cy="646113"/>
            <a:chOff x="3251200" y="2598739"/>
            <a:chExt cx="646113" cy="646113"/>
          </a:xfrm>
        </p:grpSpPr>
        <p:sp>
          <p:nvSpPr>
            <p:cNvPr id="28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251200" y="2598739"/>
              <a:ext cx="646113" cy="646113"/>
            </a:xfrm>
            <a:prstGeom prst="ellipse">
              <a:avLst/>
            </a:pr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2963" y="2778127"/>
              <a:ext cx="509588" cy="466725"/>
            </a:xfrm>
            <a:custGeom>
              <a:avLst/>
              <a:gdLst>
                <a:gd name="T0" fmla="*/ 71 w 202"/>
                <a:gd name="T1" fmla="*/ 185 h 185"/>
                <a:gd name="T2" fmla="*/ 76 w 202"/>
                <a:gd name="T3" fmla="*/ 185 h 185"/>
                <a:gd name="T4" fmla="*/ 202 w 202"/>
                <a:gd name="T5" fmla="*/ 80 h 185"/>
                <a:gd name="T6" fmla="*/ 122 w 202"/>
                <a:gd name="T7" fmla="*/ 0 h 185"/>
                <a:gd name="T8" fmla="*/ 0 w 202"/>
                <a:gd name="T9" fmla="*/ 114 h 185"/>
                <a:gd name="T10" fmla="*/ 71 w 202"/>
                <a:gd name="T11" fmla="*/ 18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2" h="185">
                  <a:moveTo>
                    <a:pt x="71" y="185"/>
                  </a:moveTo>
                  <a:cubicBezTo>
                    <a:pt x="73" y="185"/>
                    <a:pt x="74" y="185"/>
                    <a:pt x="76" y="185"/>
                  </a:cubicBezTo>
                  <a:cubicBezTo>
                    <a:pt x="139" y="185"/>
                    <a:pt x="191" y="140"/>
                    <a:pt x="202" y="8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0" y="114"/>
                    <a:pt x="0" y="114"/>
                    <a:pt x="0" y="114"/>
                  </a:cubicBezTo>
                  <a:lnTo>
                    <a:pt x="71" y="185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2963" y="2778127"/>
              <a:ext cx="382588" cy="287338"/>
            </a:xfrm>
            <a:custGeom>
              <a:avLst/>
              <a:gdLst>
                <a:gd name="T0" fmla="*/ 194 w 241"/>
                <a:gd name="T1" fmla="*/ 0 h 181"/>
                <a:gd name="T2" fmla="*/ 47 w 241"/>
                <a:gd name="T3" fmla="*/ 0 h 181"/>
                <a:gd name="T4" fmla="*/ 0 w 241"/>
                <a:gd name="T5" fmla="*/ 89 h 181"/>
                <a:gd name="T6" fmla="*/ 0 w 241"/>
                <a:gd name="T7" fmla="*/ 181 h 181"/>
                <a:gd name="T8" fmla="*/ 241 w 241"/>
                <a:gd name="T9" fmla="*/ 181 h 181"/>
                <a:gd name="T10" fmla="*/ 241 w 241"/>
                <a:gd name="T11" fmla="*/ 89 h 181"/>
                <a:gd name="T12" fmla="*/ 194 w 241"/>
                <a:gd name="T13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" h="181">
                  <a:moveTo>
                    <a:pt x="194" y="0"/>
                  </a:moveTo>
                  <a:lnTo>
                    <a:pt x="47" y="0"/>
                  </a:lnTo>
                  <a:lnTo>
                    <a:pt x="0" y="89"/>
                  </a:lnTo>
                  <a:lnTo>
                    <a:pt x="0" y="181"/>
                  </a:lnTo>
                  <a:lnTo>
                    <a:pt x="241" y="181"/>
                  </a:lnTo>
                  <a:lnTo>
                    <a:pt x="241" y="89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32175" y="2813052"/>
              <a:ext cx="282575" cy="149225"/>
            </a:xfrm>
            <a:custGeom>
              <a:avLst/>
              <a:gdLst>
                <a:gd name="T0" fmla="*/ 134 w 178"/>
                <a:gd name="T1" fmla="*/ 94 h 94"/>
                <a:gd name="T2" fmla="*/ 153 w 178"/>
                <a:gd name="T3" fmla="*/ 67 h 94"/>
                <a:gd name="T4" fmla="*/ 178 w 178"/>
                <a:gd name="T5" fmla="*/ 67 h 94"/>
                <a:gd name="T6" fmla="*/ 145 w 178"/>
                <a:gd name="T7" fmla="*/ 0 h 94"/>
                <a:gd name="T8" fmla="*/ 34 w 178"/>
                <a:gd name="T9" fmla="*/ 0 h 94"/>
                <a:gd name="T10" fmla="*/ 0 w 178"/>
                <a:gd name="T11" fmla="*/ 67 h 94"/>
                <a:gd name="T12" fmla="*/ 23 w 178"/>
                <a:gd name="T13" fmla="*/ 67 h 94"/>
                <a:gd name="T14" fmla="*/ 42 w 178"/>
                <a:gd name="T15" fmla="*/ 94 h 94"/>
                <a:gd name="T16" fmla="*/ 134 w 178"/>
                <a:gd name="T1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94">
                  <a:moveTo>
                    <a:pt x="134" y="94"/>
                  </a:moveTo>
                  <a:lnTo>
                    <a:pt x="153" y="67"/>
                  </a:lnTo>
                  <a:lnTo>
                    <a:pt x="178" y="67"/>
                  </a:lnTo>
                  <a:lnTo>
                    <a:pt x="145" y="0"/>
                  </a:lnTo>
                  <a:lnTo>
                    <a:pt x="34" y="0"/>
                  </a:lnTo>
                  <a:lnTo>
                    <a:pt x="0" y="67"/>
                  </a:lnTo>
                  <a:lnTo>
                    <a:pt x="23" y="67"/>
                  </a:lnTo>
                  <a:lnTo>
                    <a:pt x="42" y="94"/>
                  </a:lnTo>
                  <a:lnTo>
                    <a:pt x="134" y="94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7" name="Group 266出自【趣你的PPT】(微信:qunideppt)：最优质的PPT资源库"/>
          <p:cNvGrpSpPr/>
          <p:nvPr/>
        </p:nvGrpSpPr>
        <p:grpSpPr>
          <a:xfrm>
            <a:off x="2241550" y="2509455"/>
            <a:ext cx="646113" cy="646113"/>
            <a:chOff x="2241550" y="2598739"/>
            <a:chExt cx="646113" cy="646113"/>
          </a:xfrm>
        </p:grpSpPr>
        <p:sp>
          <p:nvSpPr>
            <p:cNvPr id="28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41550" y="2598739"/>
              <a:ext cx="646113" cy="646113"/>
            </a:xfrm>
            <a:prstGeom prst="ellipse">
              <a:avLst/>
            </a:pr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1725" y="2778127"/>
              <a:ext cx="511175" cy="466725"/>
            </a:xfrm>
            <a:custGeom>
              <a:avLst/>
              <a:gdLst>
                <a:gd name="T0" fmla="*/ 71 w 202"/>
                <a:gd name="T1" fmla="*/ 185 h 185"/>
                <a:gd name="T2" fmla="*/ 76 w 202"/>
                <a:gd name="T3" fmla="*/ 185 h 185"/>
                <a:gd name="T4" fmla="*/ 202 w 202"/>
                <a:gd name="T5" fmla="*/ 80 h 185"/>
                <a:gd name="T6" fmla="*/ 122 w 202"/>
                <a:gd name="T7" fmla="*/ 0 h 185"/>
                <a:gd name="T8" fmla="*/ 0 w 202"/>
                <a:gd name="T9" fmla="*/ 114 h 185"/>
                <a:gd name="T10" fmla="*/ 71 w 202"/>
                <a:gd name="T11" fmla="*/ 18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2" h="185">
                  <a:moveTo>
                    <a:pt x="71" y="185"/>
                  </a:moveTo>
                  <a:cubicBezTo>
                    <a:pt x="73" y="185"/>
                    <a:pt x="74" y="185"/>
                    <a:pt x="76" y="185"/>
                  </a:cubicBezTo>
                  <a:cubicBezTo>
                    <a:pt x="139" y="185"/>
                    <a:pt x="191" y="140"/>
                    <a:pt x="202" y="8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0" y="114"/>
                    <a:pt x="0" y="114"/>
                    <a:pt x="0" y="114"/>
                  </a:cubicBezTo>
                  <a:lnTo>
                    <a:pt x="71" y="185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1725" y="2778127"/>
              <a:ext cx="384175" cy="287338"/>
            </a:xfrm>
            <a:custGeom>
              <a:avLst/>
              <a:gdLst>
                <a:gd name="T0" fmla="*/ 194 w 242"/>
                <a:gd name="T1" fmla="*/ 0 h 181"/>
                <a:gd name="T2" fmla="*/ 48 w 242"/>
                <a:gd name="T3" fmla="*/ 0 h 181"/>
                <a:gd name="T4" fmla="*/ 0 w 242"/>
                <a:gd name="T5" fmla="*/ 89 h 181"/>
                <a:gd name="T6" fmla="*/ 0 w 242"/>
                <a:gd name="T7" fmla="*/ 181 h 181"/>
                <a:gd name="T8" fmla="*/ 242 w 242"/>
                <a:gd name="T9" fmla="*/ 181 h 181"/>
                <a:gd name="T10" fmla="*/ 242 w 242"/>
                <a:gd name="T11" fmla="*/ 89 h 181"/>
                <a:gd name="T12" fmla="*/ 194 w 242"/>
                <a:gd name="T13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2" h="181">
                  <a:moveTo>
                    <a:pt x="194" y="0"/>
                  </a:moveTo>
                  <a:lnTo>
                    <a:pt x="48" y="0"/>
                  </a:lnTo>
                  <a:lnTo>
                    <a:pt x="0" y="89"/>
                  </a:lnTo>
                  <a:lnTo>
                    <a:pt x="0" y="181"/>
                  </a:lnTo>
                  <a:lnTo>
                    <a:pt x="242" y="181"/>
                  </a:lnTo>
                  <a:lnTo>
                    <a:pt x="242" y="89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22525" y="2813052"/>
              <a:ext cx="282575" cy="149225"/>
            </a:xfrm>
            <a:custGeom>
              <a:avLst/>
              <a:gdLst>
                <a:gd name="T0" fmla="*/ 134 w 178"/>
                <a:gd name="T1" fmla="*/ 94 h 94"/>
                <a:gd name="T2" fmla="*/ 153 w 178"/>
                <a:gd name="T3" fmla="*/ 67 h 94"/>
                <a:gd name="T4" fmla="*/ 178 w 178"/>
                <a:gd name="T5" fmla="*/ 67 h 94"/>
                <a:gd name="T6" fmla="*/ 145 w 178"/>
                <a:gd name="T7" fmla="*/ 0 h 94"/>
                <a:gd name="T8" fmla="*/ 34 w 178"/>
                <a:gd name="T9" fmla="*/ 0 h 94"/>
                <a:gd name="T10" fmla="*/ 0 w 178"/>
                <a:gd name="T11" fmla="*/ 67 h 94"/>
                <a:gd name="T12" fmla="*/ 23 w 178"/>
                <a:gd name="T13" fmla="*/ 67 h 94"/>
                <a:gd name="T14" fmla="*/ 42 w 178"/>
                <a:gd name="T15" fmla="*/ 94 h 94"/>
                <a:gd name="T16" fmla="*/ 134 w 178"/>
                <a:gd name="T1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94">
                  <a:moveTo>
                    <a:pt x="134" y="94"/>
                  </a:moveTo>
                  <a:lnTo>
                    <a:pt x="153" y="67"/>
                  </a:lnTo>
                  <a:lnTo>
                    <a:pt x="178" y="67"/>
                  </a:lnTo>
                  <a:lnTo>
                    <a:pt x="145" y="0"/>
                  </a:lnTo>
                  <a:lnTo>
                    <a:pt x="34" y="0"/>
                  </a:lnTo>
                  <a:lnTo>
                    <a:pt x="0" y="67"/>
                  </a:lnTo>
                  <a:lnTo>
                    <a:pt x="23" y="67"/>
                  </a:lnTo>
                  <a:lnTo>
                    <a:pt x="42" y="94"/>
                  </a:lnTo>
                  <a:lnTo>
                    <a:pt x="134" y="94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47925" y="2873377"/>
              <a:ext cx="231775" cy="30163"/>
            </a:xfrm>
            <a:custGeom>
              <a:avLst/>
              <a:gdLst>
                <a:gd name="T0" fmla="*/ 0 w 146"/>
                <a:gd name="T1" fmla="*/ 19 h 19"/>
                <a:gd name="T2" fmla="*/ 146 w 146"/>
                <a:gd name="T3" fmla="*/ 19 h 19"/>
                <a:gd name="T4" fmla="*/ 137 w 146"/>
                <a:gd name="T5" fmla="*/ 0 h 19"/>
                <a:gd name="T6" fmla="*/ 10 w 146"/>
                <a:gd name="T7" fmla="*/ 0 h 19"/>
                <a:gd name="T8" fmla="*/ 0 w 146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9">
                  <a:moveTo>
                    <a:pt x="0" y="19"/>
                  </a:moveTo>
                  <a:lnTo>
                    <a:pt x="146" y="19"/>
                  </a:lnTo>
                  <a:lnTo>
                    <a:pt x="137" y="0"/>
                  </a:lnTo>
                  <a:lnTo>
                    <a:pt x="1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73325" y="2830514"/>
              <a:ext cx="182563" cy="25400"/>
            </a:xfrm>
            <a:custGeom>
              <a:avLst/>
              <a:gdLst>
                <a:gd name="T0" fmla="*/ 8 w 115"/>
                <a:gd name="T1" fmla="*/ 0 h 16"/>
                <a:gd name="T2" fmla="*/ 0 w 115"/>
                <a:gd name="T3" fmla="*/ 16 h 16"/>
                <a:gd name="T4" fmla="*/ 115 w 115"/>
                <a:gd name="T5" fmla="*/ 16 h 16"/>
                <a:gd name="T6" fmla="*/ 107 w 115"/>
                <a:gd name="T7" fmla="*/ 0 h 16"/>
                <a:gd name="T8" fmla="*/ 8 w 115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6">
                  <a:moveTo>
                    <a:pt x="8" y="0"/>
                  </a:moveTo>
                  <a:lnTo>
                    <a:pt x="0" y="16"/>
                  </a:lnTo>
                  <a:lnTo>
                    <a:pt x="115" y="16"/>
                  </a:lnTo>
                  <a:lnTo>
                    <a:pt x="107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8" name="Group 267出自【趣你的PPT】(微信:qunideppt)：最优质的PPT资源库"/>
          <p:cNvGrpSpPr/>
          <p:nvPr/>
        </p:nvGrpSpPr>
        <p:grpSpPr>
          <a:xfrm>
            <a:off x="1231900" y="2509455"/>
            <a:ext cx="646113" cy="646113"/>
            <a:chOff x="1231900" y="2598739"/>
            <a:chExt cx="646113" cy="646113"/>
          </a:xfrm>
        </p:grpSpPr>
        <p:sp>
          <p:nvSpPr>
            <p:cNvPr id="27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31900" y="2598739"/>
              <a:ext cx="646113" cy="646113"/>
            </a:xfrm>
            <a:prstGeom prst="ellipse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62075" y="2746377"/>
              <a:ext cx="512763" cy="498475"/>
            </a:xfrm>
            <a:custGeom>
              <a:avLst/>
              <a:gdLst>
                <a:gd name="T0" fmla="*/ 58 w 203"/>
                <a:gd name="T1" fmla="*/ 196 h 197"/>
                <a:gd name="T2" fmla="*/ 76 w 203"/>
                <a:gd name="T3" fmla="*/ 197 h 197"/>
                <a:gd name="T4" fmla="*/ 203 w 203"/>
                <a:gd name="T5" fmla="*/ 81 h 197"/>
                <a:gd name="T6" fmla="*/ 122 w 203"/>
                <a:gd name="T7" fmla="*/ 0 h 197"/>
                <a:gd name="T8" fmla="*/ 0 w 203"/>
                <a:gd name="T9" fmla="*/ 138 h 197"/>
                <a:gd name="T10" fmla="*/ 58 w 203"/>
                <a:gd name="T11" fmla="*/ 1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197">
                  <a:moveTo>
                    <a:pt x="58" y="196"/>
                  </a:moveTo>
                  <a:cubicBezTo>
                    <a:pt x="64" y="197"/>
                    <a:pt x="70" y="197"/>
                    <a:pt x="76" y="197"/>
                  </a:cubicBezTo>
                  <a:cubicBezTo>
                    <a:pt x="143" y="197"/>
                    <a:pt x="197" y="146"/>
                    <a:pt x="203" y="81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0" y="138"/>
                    <a:pt x="0" y="138"/>
                    <a:pt x="0" y="138"/>
                  </a:cubicBezTo>
                  <a:lnTo>
                    <a:pt x="58" y="196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62075" y="2746377"/>
              <a:ext cx="384175" cy="349250"/>
            </a:xfrm>
            <a:custGeom>
              <a:avLst/>
              <a:gdLst>
                <a:gd name="T0" fmla="*/ 194 w 242"/>
                <a:gd name="T1" fmla="*/ 0 h 220"/>
                <a:gd name="T2" fmla="*/ 48 w 242"/>
                <a:gd name="T3" fmla="*/ 0 h 220"/>
                <a:gd name="T4" fmla="*/ 0 w 242"/>
                <a:gd name="T5" fmla="*/ 90 h 220"/>
                <a:gd name="T6" fmla="*/ 0 w 242"/>
                <a:gd name="T7" fmla="*/ 220 h 220"/>
                <a:gd name="T8" fmla="*/ 242 w 242"/>
                <a:gd name="T9" fmla="*/ 220 h 220"/>
                <a:gd name="T10" fmla="*/ 242 w 242"/>
                <a:gd name="T11" fmla="*/ 90 h 220"/>
                <a:gd name="T12" fmla="*/ 194 w 242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2" h="220">
                  <a:moveTo>
                    <a:pt x="194" y="0"/>
                  </a:moveTo>
                  <a:lnTo>
                    <a:pt x="48" y="0"/>
                  </a:lnTo>
                  <a:lnTo>
                    <a:pt x="0" y="90"/>
                  </a:lnTo>
                  <a:lnTo>
                    <a:pt x="0" y="220"/>
                  </a:lnTo>
                  <a:lnTo>
                    <a:pt x="242" y="220"/>
                  </a:lnTo>
                  <a:lnTo>
                    <a:pt x="242" y="90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11288" y="2782889"/>
              <a:ext cx="284163" cy="106363"/>
            </a:xfrm>
            <a:custGeom>
              <a:avLst/>
              <a:gdLst>
                <a:gd name="T0" fmla="*/ 146 w 179"/>
                <a:gd name="T1" fmla="*/ 0 h 67"/>
                <a:gd name="T2" fmla="*/ 35 w 179"/>
                <a:gd name="T3" fmla="*/ 0 h 67"/>
                <a:gd name="T4" fmla="*/ 0 w 179"/>
                <a:gd name="T5" fmla="*/ 67 h 67"/>
                <a:gd name="T6" fmla="*/ 179 w 179"/>
                <a:gd name="T7" fmla="*/ 67 h 67"/>
                <a:gd name="T8" fmla="*/ 146 w 179"/>
                <a:gd name="T9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67">
                  <a:moveTo>
                    <a:pt x="146" y="0"/>
                  </a:moveTo>
                  <a:lnTo>
                    <a:pt x="35" y="0"/>
                  </a:lnTo>
                  <a:lnTo>
                    <a:pt x="0" y="67"/>
                  </a:lnTo>
                  <a:lnTo>
                    <a:pt x="179" y="67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93838" y="2933702"/>
              <a:ext cx="119063" cy="28575"/>
            </a:xfrm>
            <a:custGeom>
              <a:avLst/>
              <a:gdLst>
                <a:gd name="T0" fmla="*/ 6 w 47"/>
                <a:gd name="T1" fmla="*/ 0 h 11"/>
                <a:gd name="T2" fmla="*/ 0 w 47"/>
                <a:gd name="T3" fmla="*/ 5 h 11"/>
                <a:gd name="T4" fmla="*/ 6 w 47"/>
                <a:gd name="T5" fmla="*/ 11 h 11"/>
                <a:gd name="T6" fmla="*/ 41 w 47"/>
                <a:gd name="T7" fmla="*/ 11 h 11"/>
                <a:gd name="T8" fmla="*/ 47 w 47"/>
                <a:gd name="T9" fmla="*/ 5 h 11"/>
                <a:gd name="T10" fmla="*/ 41 w 47"/>
                <a:gd name="T11" fmla="*/ 0 h 11"/>
                <a:gd name="T12" fmla="*/ 6 w 47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11">
                  <a:moveTo>
                    <a:pt x="6" y="0"/>
                  </a:moveTo>
                  <a:cubicBezTo>
                    <a:pt x="3" y="0"/>
                    <a:pt x="0" y="2"/>
                    <a:pt x="0" y="5"/>
                  </a:cubicBezTo>
                  <a:cubicBezTo>
                    <a:pt x="0" y="9"/>
                    <a:pt x="3" y="11"/>
                    <a:pt x="6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4" y="11"/>
                    <a:pt x="47" y="9"/>
                    <a:pt x="47" y="5"/>
                  </a:cubicBezTo>
                  <a:cubicBezTo>
                    <a:pt x="47" y="2"/>
                    <a:pt x="44" y="0"/>
                    <a:pt x="41" y="0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9" name="Group 268出自【趣你的PPT】(微信:qunideppt)：最优质的PPT资源库"/>
          <p:cNvGrpSpPr/>
          <p:nvPr/>
        </p:nvGrpSpPr>
        <p:grpSpPr>
          <a:xfrm>
            <a:off x="222250" y="2509455"/>
            <a:ext cx="646113" cy="646113"/>
            <a:chOff x="222250" y="2598739"/>
            <a:chExt cx="646113" cy="646113"/>
          </a:xfrm>
        </p:grpSpPr>
        <p:sp>
          <p:nvSpPr>
            <p:cNvPr id="2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2250" y="2598739"/>
              <a:ext cx="646113" cy="646113"/>
            </a:xfrm>
            <a:prstGeom prst="ellipse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2425" y="2746377"/>
              <a:ext cx="512763" cy="498475"/>
            </a:xfrm>
            <a:custGeom>
              <a:avLst/>
              <a:gdLst>
                <a:gd name="T0" fmla="*/ 58 w 203"/>
                <a:gd name="T1" fmla="*/ 196 h 197"/>
                <a:gd name="T2" fmla="*/ 76 w 203"/>
                <a:gd name="T3" fmla="*/ 197 h 197"/>
                <a:gd name="T4" fmla="*/ 203 w 203"/>
                <a:gd name="T5" fmla="*/ 81 h 197"/>
                <a:gd name="T6" fmla="*/ 122 w 203"/>
                <a:gd name="T7" fmla="*/ 0 h 197"/>
                <a:gd name="T8" fmla="*/ 0 w 203"/>
                <a:gd name="T9" fmla="*/ 138 h 197"/>
                <a:gd name="T10" fmla="*/ 58 w 203"/>
                <a:gd name="T11" fmla="*/ 1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197">
                  <a:moveTo>
                    <a:pt x="58" y="196"/>
                  </a:moveTo>
                  <a:cubicBezTo>
                    <a:pt x="64" y="197"/>
                    <a:pt x="70" y="197"/>
                    <a:pt x="76" y="197"/>
                  </a:cubicBezTo>
                  <a:cubicBezTo>
                    <a:pt x="143" y="197"/>
                    <a:pt x="197" y="146"/>
                    <a:pt x="203" y="81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0" y="138"/>
                    <a:pt x="0" y="138"/>
                    <a:pt x="0" y="138"/>
                  </a:cubicBezTo>
                  <a:lnTo>
                    <a:pt x="58" y="196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2425" y="2746377"/>
              <a:ext cx="384175" cy="349250"/>
            </a:xfrm>
            <a:custGeom>
              <a:avLst/>
              <a:gdLst>
                <a:gd name="T0" fmla="*/ 194 w 242"/>
                <a:gd name="T1" fmla="*/ 0 h 220"/>
                <a:gd name="T2" fmla="*/ 48 w 242"/>
                <a:gd name="T3" fmla="*/ 0 h 220"/>
                <a:gd name="T4" fmla="*/ 0 w 242"/>
                <a:gd name="T5" fmla="*/ 90 h 220"/>
                <a:gd name="T6" fmla="*/ 0 w 242"/>
                <a:gd name="T7" fmla="*/ 220 h 220"/>
                <a:gd name="T8" fmla="*/ 242 w 242"/>
                <a:gd name="T9" fmla="*/ 220 h 220"/>
                <a:gd name="T10" fmla="*/ 242 w 242"/>
                <a:gd name="T11" fmla="*/ 90 h 220"/>
                <a:gd name="T12" fmla="*/ 194 w 242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2" h="220">
                  <a:moveTo>
                    <a:pt x="194" y="0"/>
                  </a:moveTo>
                  <a:lnTo>
                    <a:pt x="48" y="0"/>
                  </a:lnTo>
                  <a:lnTo>
                    <a:pt x="0" y="90"/>
                  </a:lnTo>
                  <a:lnTo>
                    <a:pt x="0" y="220"/>
                  </a:lnTo>
                  <a:lnTo>
                    <a:pt x="242" y="220"/>
                  </a:lnTo>
                  <a:lnTo>
                    <a:pt x="242" y="90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3225" y="2782889"/>
              <a:ext cx="285750" cy="106363"/>
            </a:xfrm>
            <a:custGeom>
              <a:avLst/>
              <a:gdLst>
                <a:gd name="T0" fmla="*/ 145 w 180"/>
                <a:gd name="T1" fmla="*/ 0 h 67"/>
                <a:gd name="T2" fmla="*/ 34 w 180"/>
                <a:gd name="T3" fmla="*/ 0 h 67"/>
                <a:gd name="T4" fmla="*/ 0 w 180"/>
                <a:gd name="T5" fmla="*/ 67 h 67"/>
                <a:gd name="T6" fmla="*/ 180 w 180"/>
                <a:gd name="T7" fmla="*/ 67 h 67"/>
                <a:gd name="T8" fmla="*/ 145 w 180"/>
                <a:gd name="T9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67">
                  <a:moveTo>
                    <a:pt x="145" y="0"/>
                  </a:moveTo>
                  <a:lnTo>
                    <a:pt x="34" y="0"/>
                  </a:lnTo>
                  <a:lnTo>
                    <a:pt x="0" y="67"/>
                  </a:lnTo>
                  <a:lnTo>
                    <a:pt x="180" y="67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8625" y="2843214"/>
              <a:ext cx="231775" cy="30163"/>
            </a:xfrm>
            <a:custGeom>
              <a:avLst/>
              <a:gdLst>
                <a:gd name="T0" fmla="*/ 0 w 146"/>
                <a:gd name="T1" fmla="*/ 19 h 19"/>
                <a:gd name="T2" fmla="*/ 146 w 146"/>
                <a:gd name="T3" fmla="*/ 19 h 19"/>
                <a:gd name="T4" fmla="*/ 137 w 146"/>
                <a:gd name="T5" fmla="*/ 0 h 19"/>
                <a:gd name="T6" fmla="*/ 10 w 146"/>
                <a:gd name="T7" fmla="*/ 0 h 19"/>
                <a:gd name="T8" fmla="*/ 0 w 146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9">
                  <a:moveTo>
                    <a:pt x="0" y="19"/>
                  </a:moveTo>
                  <a:lnTo>
                    <a:pt x="146" y="19"/>
                  </a:lnTo>
                  <a:lnTo>
                    <a:pt x="137" y="0"/>
                  </a:lnTo>
                  <a:lnTo>
                    <a:pt x="1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5" y="2800352"/>
              <a:ext cx="180975" cy="26988"/>
            </a:xfrm>
            <a:custGeom>
              <a:avLst/>
              <a:gdLst>
                <a:gd name="T0" fmla="*/ 8 w 114"/>
                <a:gd name="T1" fmla="*/ 0 h 17"/>
                <a:gd name="T2" fmla="*/ 0 w 114"/>
                <a:gd name="T3" fmla="*/ 17 h 17"/>
                <a:gd name="T4" fmla="*/ 114 w 114"/>
                <a:gd name="T5" fmla="*/ 17 h 17"/>
                <a:gd name="T6" fmla="*/ 106 w 114"/>
                <a:gd name="T7" fmla="*/ 0 h 17"/>
                <a:gd name="T8" fmla="*/ 8 w 114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7">
                  <a:moveTo>
                    <a:pt x="8" y="0"/>
                  </a:moveTo>
                  <a:lnTo>
                    <a:pt x="0" y="17"/>
                  </a:lnTo>
                  <a:lnTo>
                    <a:pt x="114" y="17"/>
                  </a:lnTo>
                  <a:lnTo>
                    <a:pt x="10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4188" y="2933702"/>
              <a:ext cx="119063" cy="28575"/>
            </a:xfrm>
            <a:custGeom>
              <a:avLst/>
              <a:gdLst>
                <a:gd name="T0" fmla="*/ 6 w 47"/>
                <a:gd name="T1" fmla="*/ 0 h 11"/>
                <a:gd name="T2" fmla="*/ 0 w 47"/>
                <a:gd name="T3" fmla="*/ 5 h 11"/>
                <a:gd name="T4" fmla="*/ 6 w 47"/>
                <a:gd name="T5" fmla="*/ 11 h 11"/>
                <a:gd name="T6" fmla="*/ 41 w 47"/>
                <a:gd name="T7" fmla="*/ 11 h 11"/>
                <a:gd name="T8" fmla="*/ 47 w 47"/>
                <a:gd name="T9" fmla="*/ 5 h 11"/>
                <a:gd name="T10" fmla="*/ 41 w 47"/>
                <a:gd name="T11" fmla="*/ 0 h 11"/>
                <a:gd name="T12" fmla="*/ 6 w 47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11">
                  <a:moveTo>
                    <a:pt x="6" y="0"/>
                  </a:moveTo>
                  <a:cubicBezTo>
                    <a:pt x="3" y="0"/>
                    <a:pt x="0" y="2"/>
                    <a:pt x="0" y="5"/>
                  </a:cubicBezTo>
                  <a:cubicBezTo>
                    <a:pt x="0" y="9"/>
                    <a:pt x="3" y="11"/>
                    <a:pt x="6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4" y="11"/>
                    <a:pt x="47" y="9"/>
                    <a:pt x="47" y="5"/>
                  </a:cubicBezTo>
                  <a:cubicBezTo>
                    <a:pt x="47" y="2"/>
                    <a:pt x="44" y="0"/>
                    <a:pt x="41" y="0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2" name="Group 351出自【趣你的PPT】(微信:qunideppt)：最优质的PPT资源库"/>
          <p:cNvGrpSpPr/>
          <p:nvPr/>
        </p:nvGrpSpPr>
        <p:grpSpPr>
          <a:xfrm>
            <a:off x="11329988" y="1469515"/>
            <a:ext cx="646113" cy="646113"/>
            <a:chOff x="11329988" y="1587502"/>
            <a:chExt cx="646113" cy="646113"/>
          </a:xfrm>
        </p:grpSpPr>
        <p:sp>
          <p:nvSpPr>
            <p:cNvPr id="4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329988" y="1587502"/>
              <a:ext cx="646113" cy="646113"/>
            </a:xfrm>
            <a:prstGeom prst="ellipse">
              <a:avLst/>
            </a:prstGeom>
            <a:solidFill>
              <a:srgbClr val="81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60163" y="1905002"/>
              <a:ext cx="496888" cy="314325"/>
            </a:xfrm>
            <a:custGeom>
              <a:avLst/>
              <a:gdLst>
                <a:gd name="T0" fmla="*/ 74 w 197"/>
                <a:gd name="T1" fmla="*/ 0 h 124"/>
                <a:gd name="T2" fmla="*/ 73 w 197"/>
                <a:gd name="T3" fmla="*/ 0 h 124"/>
                <a:gd name="T4" fmla="*/ 0 w 197"/>
                <a:gd name="T5" fmla="*/ 0 h 124"/>
                <a:gd name="T6" fmla="*/ 36 w 197"/>
                <a:gd name="T7" fmla="*/ 37 h 124"/>
                <a:gd name="T8" fmla="*/ 33 w 197"/>
                <a:gd name="T9" fmla="*/ 41 h 124"/>
                <a:gd name="T10" fmla="*/ 116 w 197"/>
                <a:gd name="T11" fmla="*/ 124 h 124"/>
                <a:gd name="T12" fmla="*/ 197 w 197"/>
                <a:gd name="T13" fmla="*/ 45 h 124"/>
                <a:gd name="T14" fmla="*/ 152 w 197"/>
                <a:gd name="T15" fmla="*/ 0 h 124"/>
                <a:gd name="T16" fmla="*/ 74 w 197"/>
                <a:gd name="T1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24">
                  <a:moveTo>
                    <a:pt x="74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116" y="124"/>
                    <a:pt x="116" y="124"/>
                    <a:pt x="116" y="124"/>
                  </a:cubicBezTo>
                  <a:cubicBezTo>
                    <a:pt x="153" y="111"/>
                    <a:pt x="183" y="82"/>
                    <a:pt x="197" y="45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74" y="0"/>
                    <a:pt x="74" y="0"/>
                    <a:pt x="74" y="0"/>
                  </a:cubicBezTo>
                  <a:close/>
                </a:path>
              </a:pathLst>
            </a:custGeom>
            <a:solidFill>
              <a:srgbClr val="72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60163" y="1831977"/>
              <a:ext cx="384175" cy="147638"/>
            </a:xfrm>
            <a:custGeom>
              <a:avLst/>
              <a:gdLst>
                <a:gd name="T0" fmla="*/ 242 w 242"/>
                <a:gd name="T1" fmla="*/ 46 h 93"/>
                <a:gd name="T2" fmla="*/ 121 w 242"/>
                <a:gd name="T3" fmla="*/ 0 h 93"/>
                <a:gd name="T4" fmla="*/ 0 w 242"/>
                <a:gd name="T5" fmla="*/ 46 h 93"/>
                <a:gd name="T6" fmla="*/ 121 w 242"/>
                <a:gd name="T7" fmla="*/ 93 h 93"/>
                <a:gd name="T8" fmla="*/ 242 w 242"/>
                <a:gd name="T9" fmla="*/ 46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93">
                  <a:moveTo>
                    <a:pt x="242" y="46"/>
                  </a:moveTo>
                  <a:lnTo>
                    <a:pt x="121" y="0"/>
                  </a:lnTo>
                  <a:lnTo>
                    <a:pt x="0" y="46"/>
                  </a:lnTo>
                  <a:lnTo>
                    <a:pt x="121" y="93"/>
                  </a:lnTo>
                  <a:lnTo>
                    <a:pt x="242" y="46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33188" y="1936752"/>
              <a:ext cx="238125" cy="100013"/>
            </a:xfrm>
            <a:custGeom>
              <a:avLst/>
              <a:gdLst>
                <a:gd name="T0" fmla="*/ 47 w 94"/>
                <a:gd name="T1" fmla="*/ 17 h 40"/>
                <a:gd name="T2" fmla="*/ 0 w 94"/>
                <a:gd name="T3" fmla="*/ 0 h 40"/>
                <a:gd name="T4" fmla="*/ 0 w 94"/>
                <a:gd name="T5" fmla="*/ 22 h 40"/>
                <a:gd name="T6" fmla="*/ 47 w 94"/>
                <a:gd name="T7" fmla="*/ 40 h 40"/>
                <a:gd name="T8" fmla="*/ 94 w 94"/>
                <a:gd name="T9" fmla="*/ 22 h 40"/>
                <a:gd name="T10" fmla="*/ 94 w 94"/>
                <a:gd name="T11" fmla="*/ 0 h 40"/>
                <a:gd name="T12" fmla="*/ 47 w 94"/>
                <a:gd name="T13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40">
                  <a:moveTo>
                    <a:pt x="47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2"/>
                    <a:pt x="21" y="40"/>
                    <a:pt x="47" y="40"/>
                  </a:cubicBezTo>
                  <a:cubicBezTo>
                    <a:pt x="73" y="40"/>
                    <a:pt x="94" y="32"/>
                    <a:pt x="94" y="22"/>
                  </a:cubicBezTo>
                  <a:cubicBezTo>
                    <a:pt x="94" y="0"/>
                    <a:pt x="94" y="0"/>
                    <a:pt x="94" y="0"/>
                  </a:cubicBezTo>
                  <a:lnTo>
                    <a:pt x="47" y="17"/>
                  </a:lnTo>
                  <a:close/>
                </a:path>
              </a:pathLst>
            </a:custGeom>
            <a:solidFill>
              <a:srgbClr val="474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3" name="Group 352出自【趣你的PPT】(微信:qunideppt)：最优质的PPT资源库"/>
          <p:cNvGrpSpPr/>
          <p:nvPr/>
        </p:nvGrpSpPr>
        <p:grpSpPr>
          <a:xfrm>
            <a:off x="10318750" y="1469515"/>
            <a:ext cx="647700" cy="646113"/>
            <a:chOff x="10318750" y="1587502"/>
            <a:chExt cx="647700" cy="646113"/>
          </a:xfrm>
        </p:grpSpPr>
        <p:sp>
          <p:nvSpPr>
            <p:cNvPr id="4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318750" y="1587502"/>
              <a:ext cx="647700" cy="646113"/>
            </a:xfrm>
            <a:prstGeom prst="ellipse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96550" y="1731964"/>
              <a:ext cx="469900" cy="501650"/>
            </a:xfrm>
            <a:custGeom>
              <a:avLst/>
              <a:gdLst>
                <a:gd name="T0" fmla="*/ 116 w 186"/>
                <a:gd name="T1" fmla="*/ 0 h 199"/>
                <a:gd name="T2" fmla="*/ 0 w 186"/>
                <a:gd name="T3" fmla="*/ 143 h 199"/>
                <a:gd name="T4" fmla="*/ 56 w 186"/>
                <a:gd name="T5" fmla="*/ 199 h 199"/>
                <a:gd name="T6" fmla="*/ 58 w 186"/>
                <a:gd name="T7" fmla="*/ 199 h 199"/>
                <a:gd name="T8" fmla="*/ 186 w 186"/>
                <a:gd name="T9" fmla="*/ 71 h 199"/>
                <a:gd name="T10" fmla="*/ 186 w 186"/>
                <a:gd name="T11" fmla="*/ 70 h 199"/>
                <a:gd name="T12" fmla="*/ 116 w 186"/>
                <a:gd name="T1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199">
                  <a:moveTo>
                    <a:pt x="116" y="0"/>
                  </a:moveTo>
                  <a:cubicBezTo>
                    <a:pt x="0" y="143"/>
                    <a:pt x="0" y="143"/>
                    <a:pt x="0" y="143"/>
                  </a:cubicBezTo>
                  <a:cubicBezTo>
                    <a:pt x="56" y="199"/>
                    <a:pt x="56" y="199"/>
                    <a:pt x="56" y="199"/>
                  </a:cubicBezTo>
                  <a:cubicBezTo>
                    <a:pt x="57" y="199"/>
                    <a:pt x="57" y="199"/>
                    <a:pt x="58" y="199"/>
                  </a:cubicBezTo>
                  <a:cubicBezTo>
                    <a:pt x="129" y="199"/>
                    <a:pt x="186" y="142"/>
                    <a:pt x="186" y="71"/>
                  </a:cubicBezTo>
                  <a:cubicBezTo>
                    <a:pt x="186" y="71"/>
                    <a:pt x="186" y="70"/>
                    <a:pt x="186" y="70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496550" y="1731964"/>
              <a:ext cx="292100" cy="360363"/>
            </a:xfrm>
            <a:prstGeom prst="rect">
              <a:avLst/>
            </a:pr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26713" y="1762127"/>
              <a:ext cx="234950" cy="300038"/>
            </a:xfrm>
            <a:custGeom>
              <a:avLst/>
              <a:gdLst>
                <a:gd name="T0" fmla="*/ 148 w 148"/>
                <a:gd name="T1" fmla="*/ 189 h 189"/>
                <a:gd name="T2" fmla="*/ 0 w 148"/>
                <a:gd name="T3" fmla="*/ 189 h 189"/>
                <a:gd name="T4" fmla="*/ 0 w 148"/>
                <a:gd name="T5" fmla="*/ 0 h 189"/>
                <a:gd name="T6" fmla="*/ 146 w 148"/>
                <a:gd name="T7" fmla="*/ 0 h 189"/>
                <a:gd name="T8" fmla="*/ 148 w 148"/>
                <a:gd name="T9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89">
                  <a:moveTo>
                    <a:pt x="148" y="189"/>
                  </a:moveTo>
                  <a:lnTo>
                    <a:pt x="0" y="189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8" y="189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569575" y="1812927"/>
              <a:ext cx="146050" cy="301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569575" y="1870077"/>
              <a:ext cx="85725" cy="301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12438" y="2062164"/>
              <a:ext cx="60325" cy="53975"/>
            </a:xfrm>
            <a:custGeom>
              <a:avLst/>
              <a:gdLst>
                <a:gd name="T0" fmla="*/ 0 w 38"/>
                <a:gd name="T1" fmla="*/ 0 h 34"/>
                <a:gd name="T2" fmla="*/ 0 w 38"/>
                <a:gd name="T3" fmla="*/ 34 h 34"/>
                <a:gd name="T4" fmla="*/ 19 w 38"/>
                <a:gd name="T5" fmla="*/ 16 h 34"/>
                <a:gd name="T6" fmla="*/ 38 w 38"/>
                <a:gd name="T7" fmla="*/ 34 h 34"/>
                <a:gd name="T8" fmla="*/ 38 w 38"/>
                <a:gd name="T9" fmla="*/ 0 h 34"/>
                <a:gd name="T10" fmla="*/ 0 w 38"/>
                <a:gd name="T1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4">
                  <a:moveTo>
                    <a:pt x="0" y="0"/>
                  </a:moveTo>
                  <a:lnTo>
                    <a:pt x="0" y="34"/>
                  </a:lnTo>
                  <a:lnTo>
                    <a:pt x="19" y="16"/>
                  </a:lnTo>
                  <a:lnTo>
                    <a:pt x="38" y="34"/>
                  </a:lnTo>
                  <a:lnTo>
                    <a:pt x="3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583863" y="1954214"/>
              <a:ext cx="117475" cy="115888"/>
            </a:xfrm>
            <a:prstGeom prst="ellipse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612438" y="1981202"/>
              <a:ext cx="60325" cy="60325"/>
            </a:xfrm>
            <a:prstGeom prst="ellipse">
              <a:avLst/>
            </a:pr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4" name="Group 353出自【趣你的PPT】(微信:qunideppt)：最优质的PPT资源库"/>
          <p:cNvGrpSpPr/>
          <p:nvPr/>
        </p:nvGrpSpPr>
        <p:grpSpPr>
          <a:xfrm>
            <a:off x="9309100" y="1469515"/>
            <a:ext cx="646113" cy="646113"/>
            <a:chOff x="9309100" y="1587502"/>
            <a:chExt cx="646113" cy="646113"/>
          </a:xfrm>
        </p:grpSpPr>
        <p:sp>
          <p:nvSpPr>
            <p:cNvPr id="4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09100" y="1587502"/>
              <a:ext cx="646113" cy="646113"/>
            </a:xfrm>
            <a:prstGeom prst="ellipse">
              <a:avLst/>
            </a:prstGeom>
            <a:solidFill>
              <a:srgbClr val="DE6E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69438" y="1746252"/>
              <a:ext cx="485775" cy="487363"/>
            </a:xfrm>
            <a:custGeom>
              <a:avLst/>
              <a:gdLst>
                <a:gd name="T0" fmla="*/ 130 w 193"/>
                <a:gd name="T1" fmla="*/ 0 h 193"/>
                <a:gd name="T2" fmla="*/ 0 w 193"/>
                <a:gd name="T3" fmla="*/ 130 h 193"/>
                <a:gd name="T4" fmla="*/ 63 w 193"/>
                <a:gd name="T5" fmla="*/ 193 h 193"/>
                <a:gd name="T6" fmla="*/ 65 w 193"/>
                <a:gd name="T7" fmla="*/ 193 h 193"/>
                <a:gd name="T8" fmla="*/ 193 w 193"/>
                <a:gd name="T9" fmla="*/ 65 h 193"/>
                <a:gd name="T10" fmla="*/ 193 w 193"/>
                <a:gd name="T11" fmla="*/ 63 h 193"/>
                <a:gd name="T12" fmla="*/ 130 w 193"/>
                <a:gd name="T13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3" h="193">
                  <a:moveTo>
                    <a:pt x="130" y="0"/>
                  </a:moveTo>
                  <a:cubicBezTo>
                    <a:pt x="0" y="130"/>
                    <a:pt x="0" y="130"/>
                    <a:pt x="0" y="130"/>
                  </a:cubicBezTo>
                  <a:cubicBezTo>
                    <a:pt x="63" y="193"/>
                    <a:pt x="63" y="193"/>
                    <a:pt x="63" y="193"/>
                  </a:cubicBezTo>
                  <a:cubicBezTo>
                    <a:pt x="64" y="193"/>
                    <a:pt x="64" y="193"/>
                    <a:pt x="65" y="193"/>
                  </a:cubicBezTo>
                  <a:cubicBezTo>
                    <a:pt x="136" y="193"/>
                    <a:pt x="193" y="136"/>
                    <a:pt x="193" y="65"/>
                  </a:cubicBezTo>
                  <a:cubicBezTo>
                    <a:pt x="193" y="64"/>
                    <a:pt x="193" y="64"/>
                    <a:pt x="193" y="63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CC5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572625" y="1852614"/>
              <a:ext cx="117475" cy="115888"/>
            </a:xfrm>
            <a:prstGeom prst="ellipse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02788" y="1881189"/>
              <a:ext cx="57150" cy="60325"/>
            </a:xfrm>
            <a:prstGeom prst="ellipse">
              <a:avLst/>
            </a:pr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47238" y="1925639"/>
              <a:ext cx="79375" cy="79375"/>
            </a:xfrm>
            <a:custGeom>
              <a:avLst/>
              <a:gdLst>
                <a:gd name="T0" fmla="*/ 16 w 31"/>
                <a:gd name="T1" fmla="*/ 0 h 31"/>
                <a:gd name="T2" fmla="*/ 15 w 31"/>
                <a:gd name="T3" fmla="*/ 3 h 31"/>
                <a:gd name="T4" fmla="*/ 10 w 31"/>
                <a:gd name="T5" fmla="*/ 10 h 31"/>
                <a:gd name="T6" fmla="*/ 3 w 31"/>
                <a:gd name="T7" fmla="*/ 15 h 31"/>
                <a:gd name="T8" fmla="*/ 0 w 31"/>
                <a:gd name="T9" fmla="*/ 16 h 31"/>
                <a:gd name="T10" fmla="*/ 0 w 31"/>
                <a:gd name="T11" fmla="*/ 17 h 31"/>
                <a:gd name="T12" fmla="*/ 14 w 31"/>
                <a:gd name="T13" fmla="*/ 31 h 31"/>
                <a:gd name="T14" fmla="*/ 15 w 31"/>
                <a:gd name="T15" fmla="*/ 15 h 31"/>
                <a:gd name="T16" fmla="*/ 31 w 31"/>
                <a:gd name="T17" fmla="*/ 15 h 31"/>
                <a:gd name="T18" fmla="*/ 16 w 31"/>
                <a:gd name="T1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31">
                  <a:moveTo>
                    <a:pt x="16" y="0"/>
                  </a:moveTo>
                  <a:cubicBezTo>
                    <a:pt x="16" y="1"/>
                    <a:pt x="15" y="2"/>
                    <a:pt x="15" y="3"/>
                  </a:cubicBezTo>
                  <a:cubicBezTo>
                    <a:pt x="14" y="6"/>
                    <a:pt x="12" y="8"/>
                    <a:pt x="10" y="10"/>
                  </a:cubicBezTo>
                  <a:cubicBezTo>
                    <a:pt x="8" y="13"/>
                    <a:pt x="6" y="14"/>
                    <a:pt x="3" y="15"/>
                  </a:cubicBezTo>
                  <a:cubicBezTo>
                    <a:pt x="2" y="16"/>
                    <a:pt x="1" y="16"/>
                    <a:pt x="0" y="1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6" y="0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32925" y="1916114"/>
              <a:ext cx="195263" cy="193675"/>
            </a:xfrm>
            <a:custGeom>
              <a:avLst/>
              <a:gdLst>
                <a:gd name="T0" fmla="*/ 62 w 77"/>
                <a:gd name="T1" fmla="*/ 14 h 77"/>
                <a:gd name="T2" fmla="*/ 57 w 77"/>
                <a:gd name="T3" fmla="*/ 7 h 77"/>
                <a:gd name="T4" fmla="*/ 56 w 77"/>
                <a:gd name="T5" fmla="*/ 0 h 77"/>
                <a:gd name="T6" fmla="*/ 5 w 77"/>
                <a:gd name="T7" fmla="*/ 36 h 77"/>
                <a:gd name="T8" fmla="*/ 14 w 77"/>
                <a:gd name="T9" fmla="*/ 63 h 77"/>
                <a:gd name="T10" fmla="*/ 41 w 77"/>
                <a:gd name="T11" fmla="*/ 72 h 77"/>
                <a:gd name="T12" fmla="*/ 77 w 77"/>
                <a:gd name="T13" fmla="*/ 21 h 77"/>
                <a:gd name="T14" fmla="*/ 70 w 77"/>
                <a:gd name="T15" fmla="*/ 19 h 77"/>
                <a:gd name="T16" fmla="*/ 62 w 77"/>
                <a:gd name="T17" fmla="*/ 1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77">
                  <a:moveTo>
                    <a:pt x="62" y="14"/>
                  </a:moveTo>
                  <a:cubicBezTo>
                    <a:pt x="60" y="12"/>
                    <a:pt x="58" y="10"/>
                    <a:pt x="57" y="7"/>
                  </a:cubicBezTo>
                  <a:cubicBezTo>
                    <a:pt x="56" y="5"/>
                    <a:pt x="56" y="3"/>
                    <a:pt x="56" y="0"/>
                  </a:cubicBezTo>
                  <a:cubicBezTo>
                    <a:pt x="36" y="14"/>
                    <a:pt x="6" y="35"/>
                    <a:pt x="5" y="36"/>
                  </a:cubicBezTo>
                  <a:cubicBezTo>
                    <a:pt x="0" y="41"/>
                    <a:pt x="4" y="53"/>
                    <a:pt x="14" y="63"/>
                  </a:cubicBezTo>
                  <a:cubicBezTo>
                    <a:pt x="24" y="73"/>
                    <a:pt x="36" y="77"/>
                    <a:pt x="41" y="72"/>
                  </a:cubicBezTo>
                  <a:cubicBezTo>
                    <a:pt x="42" y="71"/>
                    <a:pt x="63" y="40"/>
                    <a:pt x="77" y="21"/>
                  </a:cubicBezTo>
                  <a:cubicBezTo>
                    <a:pt x="74" y="21"/>
                    <a:pt x="72" y="20"/>
                    <a:pt x="70" y="19"/>
                  </a:cubicBezTo>
                  <a:cubicBezTo>
                    <a:pt x="67" y="18"/>
                    <a:pt x="64" y="17"/>
                    <a:pt x="62" y="14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37713" y="1711327"/>
              <a:ext cx="195263" cy="193675"/>
            </a:xfrm>
            <a:custGeom>
              <a:avLst/>
              <a:gdLst>
                <a:gd name="T0" fmla="*/ 63 w 77"/>
                <a:gd name="T1" fmla="*/ 14 h 77"/>
                <a:gd name="T2" fmla="*/ 36 w 77"/>
                <a:gd name="T3" fmla="*/ 5 h 77"/>
                <a:gd name="T4" fmla="*/ 0 w 77"/>
                <a:gd name="T5" fmla="*/ 56 h 77"/>
                <a:gd name="T6" fmla="*/ 7 w 77"/>
                <a:gd name="T7" fmla="*/ 58 h 77"/>
                <a:gd name="T8" fmla="*/ 14 w 77"/>
                <a:gd name="T9" fmla="*/ 63 h 77"/>
                <a:gd name="T10" fmla="*/ 19 w 77"/>
                <a:gd name="T11" fmla="*/ 70 h 77"/>
                <a:gd name="T12" fmla="*/ 21 w 77"/>
                <a:gd name="T13" fmla="*/ 77 h 77"/>
                <a:gd name="T14" fmla="*/ 72 w 77"/>
                <a:gd name="T15" fmla="*/ 41 h 77"/>
                <a:gd name="T16" fmla="*/ 63 w 77"/>
                <a:gd name="T17" fmla="*/ 1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77">
                  <a:moveTo>
                    <a:pt x="63" y="14"/>
                  </a:moveTo>
                  <a:cubicBezTo>
                    <a:pt x="53" y="4"/>
                    <a:pt x="41" y="0"/>
                    <a:pt x="36" y="5"/>
                  </a:cubicBezTo>
                  <a:cubicBezTo>
                    <a:pt x="35" y="6"/>
                    <a:pt x="14" y="37"/>
                    <a:pt x="0" y="56"/>
                  </a:cubicBezTo>
                  <a:cubicBezTo>
                    <a:pt x="3" y="56"/>
                    <a:pt x="5" y="57"/>
                    <a:pt x="7" y="58"/>
                  </a:cubicBezTo>
                  <a:cubicBezTo>
                    <a:pt x="10" y="59"/>
                    <a:pt x="12" y="60"/>
                    <a:pt x="14" y="63"/>
                  </a:cubicBezTo>
                  <a:cubicBezTo>
                    <a:pt x="16" y="65"/>
                    <a:pt x="18" y="67"/>
                    <a:pt x="19" y="70"/>
                  </a:cubicBezTo>
                  <a:cubicBezTo>
                    <a:pt x="20" y="72"/>
                    <a:pt x="21" y="75"/>
                    <a:pt x="21" y="77"/>
                  </a:cubicBezTo>
                  <a:cubicBezTo>
                    <a:pt x="40" y="64"/>
                    <a:pt x="71" y="42"/>
                    <a:pt x="72" y="41"/>
                  </a:cubicBezTo>
                  <a:cubicBezTo>
                    <a:pt x="77" y="36"/>
                    <a:pt x="73" y="24"/>
                    <a:pt x="63" y="14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5" name="Group 354出自【趣你的PPT】(微信:qunideppt)：最优质的PPT资源库"/>
          <p:cNvGrpSpPr/>
          <p:nvPr/>
        </p:nvGrpSpPr>
        <p:grpSpPr>
          <a:xfrm>
            <a:off x="8299450" y="1469515"/>
            <a:ext cx="646113" cy="646113"/>
            <a:chOff x="8299450" y="1587502"/>
            <a:chExt cx="646113" cy="646113"/>
          </a:xfrm>
        </p:grpSpPr>
        <p:sp>
          <p:nvSpPr>
            <p:cNvPr id="40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299450" y="1587502"/>
              <a:ext cx="646113" cy="646113"/>
            </a:xfrm>
            <a:prstGeom prst="ellipse">
              <a:avLst/>
            </a:pr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80438" y="1776414"/>
              <a:ext cx="347663" cy="455613"/>
            </a:xfrm>
            <a:custGeom>
              <a:avLst/>
              <a:gdLst>
                <a:gd name="T0" fmla="*/ 35 w 138"/>
                <a:gd name="T1" fmla="*/ 180 h 180"/>
                <a:gd name="T2" fmla="*/ 138 w 138"/>
                <a:gd name="T3" fmla="*/ 95 h 180"/>
                <a:gd name="T4" fmla="*/ 43 w 138"/>
                <a:gd name="T5" fmla="*/ 0 h 180"/>
                <a:gd name="T6" fmla="*/ 0 w 138"/>
                <a:gd name="T7" fmla="*/ 144 h 180"/>
                <a:gd name="T8" fmla="*/ 35 w 138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80">
                  <a:moveTo>
                    <a:pt x="35" y="180"/>
                  </a:moveTo>
                  <a:cubicBezTo>
                    <a:pt x="83" y="173"/>
                    <a:pt x="123" y="139"/>
                    <a:pt x="138" y="95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0" y="144"/>
                    <a:pt x="0" y="144"/>
                    <a:pt x="0" y="144"/>
                  </a:cubicBezTo>
                  <a:lnTo>
                    <a:pt x="35" y="180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80438" y="1981202"/>
              <a:ext cx="85725" cy="158750"/>
            </a:xfrm>
            <a:custGeom>
              <a:avLst/>
              <a:gdLst>
                <a:gd name="T0" fmla="*/ 0 w 54"/>
                <a:gd name="T1" fmla="*/ 0 h 100"/>
                <a:gd name="T2" fmla="*/ 0 w 54"/>
                <a:gd name="T3" fmla="*/ 100 h 100"/>
                <a:gd name="T4" fmla="*/ 27 w 54"/>
                <a:gd name="T5" fmla="*/ 75 h 100"/>
                <a:gd name="T6" fmla="*/ 54 w 54"/>
                <a:gd name="T7" fmla="*/ 100 h 100"/>
                <a:gd name="T8" fmla="*/ 54 w 54"/>
                <a:gd name="T9" fmla="*/ 0 h 100"/>
                <a:gd name="T10" fmla="*/ 0 w 54"/>
                <a:gd name="T1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100">
                  <a:moveTo>
                    <a:pt x="0" y="0"/>
                  </a:moveTo>
                  <a:lnTo>
                    <a:pt x="0" y="100"/>
                  </a:lnTo>
                  <a:lnTo>
                    <a:pt x="27" y="75"/>
                  </a:lnTo>
                  <a:lnTo>
                    <a:pt x="54" y="100"/>
                  </a:lnTo>
                  <a:lnTo>
                    <a:pt x="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91538" y="1758952"/>
              <a:ext cx="263525" cy="263525"/>
            </a:xfrm>
            <a:custGeom>
              <a:avLst/>
              <a:gdLst>
                <a:gd name="T0" fmla="*/ 166 w 166"/>
                <a:gd name="T1" fmla="*/ 83 h 166"/>
                <a:gd name="T2" fmla="*/ 150 w 166"/>
                <a:gd name="T3" fmla="*/ 65 h 166"/>
                <a:gd name="T4" fmla="*/ 154 w 166"/>
                <a:gd name="T5" fmla="*/ 42 h 166"/>
                <a:gd name="T6" fmla="*/ 131 w 166"/>
                <a:gd name="T7" fmla="*/ 35 h 166"/>
                <a:gd name="T8" fmla="*/ 124 w 166"/>
                <a:gd name="T9" fmla="*/ 11 h 166"/>
                <a:gd name="T10" fmla="*/ 100 w 166"/>
                <a:gd name="T11" fmla="*/ 16 h 166"/>
                <a:gd name="T12" fmla="*/ 83 w 166"/>
                <a:gd name="T13" fmla="*/ 0 h 166"/>
                <a:gd name="T14" fmla="*/ 65 w 166"/>
                <a:gd name="T15" fmla="*/ 16 h 166"/>
                <a:gd name="T16" fmla="*/ 41 w 166"/>
                <a:gd name="T17" fmla="*/ 11 h 166"/>
                <a:gd name="T18" fmla="*/ 35 w 166"/>
                <a:gd name="T19" fmla="*/ 35 h 166"/>
                <a:gd name="T20" fmla="*/ 11 w 166"/>
                <a:gd name="T21" fmla="*/ 42 h 166"/>
                <a:gd name="T22" fmla="*/ 18 w 166"/>
                <a:gd name="T23" fmla="*/ 65 h 166"/>
                <a:gd name="T24" fmla="*/ 0 w 166"/>
                <a:gd name="T25" fmla="*/ 83 h 166"/>
                <a:gd name="T26" fmla="*/ 18 w 166"/>
                <a:gd name="T27" fmla="*/ 100 h 166"/>
                <a:gd name="T28" fmla="*/ 11 w 166"/>
                <a:gd name="T29" fmla="*/ 124 h 166"/>
                <a:gd name="T30" fmla="*/ 35 w 166"/>
                <a:gd name="T31" fmla="*/ 131 h 166"/>
                <a:gd name="T32" fmla="*/ 41 w 166"/>
                <a:gd name="T33" fmla="*/ 155 h 166"/>
                <a:gd name="T34" fmla="*/ 65 w 166"/>
                <a:gd name="T35" fmla="*/ 150 h 166"/>
                <a:gd name="T36" fmla="*/ 83 w 166"/>
                <a:gd name="T37" fmla="*/ 166 h 166"/>
                <a:gd name="T38" fmla="*/ 100 w 166"/>
                <a:gd name="T39" fmla="*/ 150 h 166"/>
                <a:gd name="T40" fmla="*/ 124 w 166"/>
                <a:gd name="T41" fmla="*/ 155 h 166"/>
                <a:gd name="T42" fmla="*/ 131 w 166"/>
                <a:gd name="T43" fmla="*/ 131 h 166"/>
                <a:gd name="T44" fmla="*/ 154 w 166"/>
                <a:gd name="T45" fmla="*/ 124 h 166"/>
                <a:gd name="T46" fmla="*/ 150 w 166"/>
                <a:gd name="T47" fmla="*/ 100 h 166"/>
                <a:gd name="T48" fmla="*/ 166 w 166"/>
                <a:gd name="T49" fmla="*/ 8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6" h="166">
                  <a:moveTo>
                    <a:pt x="166" y="83"/>
                  </a:moveTo>
                  <a:lnTo>
                    <a:pt x="150" y="65"/>
                  </a:lnTo>
                  <a:lnTo>
                    <a:pt x="154" y="42"/>
                  </a:lnTo>
                  <a:lnTo>
                    <a:pt x="131" y="35"/>
                  </a:lnTo>
                  <a:lnTo>
                    <a:pt x="124" y="11"/>
                  </a:lnTo>
                  <a:lnTo>
                    <a:pt x="100" y="16"/>
                  </a:lnTo>
                  <a:lnTo>
                    <a:pt x="83" y="0"/>
                  </a:lnTo>
                  <a:lnTo>
                    <a:pt x="65" y="16"/>
                  </a:lnTo>
                  <a:lnTo>
                    <a:pt x="41" y="11"/>
                  </a:lnTo>
                  <a:lnTo>
                    <a:pt x="35" y="35"/>
                  </a:lnTo>
                  <a:lnTo>
                    <a:pt x="11" y="42"/>
                  </a:lnTo>
                  <a:lnTo>
                    <a:pt x="18" y="65"/>
                  </a:lnTo>
                  <a:lnTo>
                    <a:pt x="0" y="83"/>
                  </a:lnTo>
                  <a:lnTo>
                    <a:pt x="18" y="100"/>
                  </a:lnTo>
                  <a:lnTo>
                    <a:pt x="11" y="124"/>
                  </a:lnTo>
                  <a:lnTo>
                    <a:pt x="35" y="131"/>
                  </a:lnTo>
                  <a:lnTo>
                    <a:pt x="41" y="155"/>
                  </a:lnTo>
                  <a:lnTo>
                    <a:pt x="65" y="150"/>
                  </a:lnTo>
                  <a:lnTo>
                    <a:pt x="83" y="166"/>
                  </a:lnTo>
                  <a:lnTo>
                    <a:pt x="100" y="150"/>
                  </a:lnTo>
                  <a:lnTo>
                    <a:pt x="124" y="155"/>
                  </a:lnTo>
                  <a:lnTo>
                    <a:pt x="131" y="131"/>
                  </a:lnTo>
                  <a:lnTo>
                    <a:pt x="154" y="124"/>
                  </a:lnTo>
                  <a:lnTo>
                    <a:pt x="150" y="100"/>
                  </a:lnTo>
                  <a:lnTo>
                    <a:pt x="166" y="83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50275" y="1817689"/>
              <a:ext cx="146050" cy="146050"/>
            </a:xfrm>
            <a:prstGeom prst="ellipse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80438" y="1847852"/>
              <a:ext cx="85725" cy="85725"/>
            </a:xfrm>
            <a:prstGeom prst="ellipse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6" name="Group 355出自【趣你的PPT】(微信:qunideppt)：最优质的PPT资源库"/>
          <p:cNvGrpSpPr/>
          <p:nvPr/>
        </p:nvGrpSpPr>
        <p:grpSpPr>
          <a:xfrm>
            <a:off x="7289800" y="1469515"/>
            <a:ext cx="646113" cy="646113"/>
            <a:chOff x="7289800" y="1587502"/>
            <a:chExt cx="646113" cy="646113"/>
          </a:xfrm>
        </p:grpSpPr>
        <p:sp>
          <p:nvSpPr>
            <p:cNvPr id="40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89800" y="1587502"/>
              <a:ext cx="646113" cy="646113"/>
            </a:xfrm>
            <a:prstGeom prst="ellipse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12050" y="1744664"/>
              <a:ext cx="422275" cy="488950"/>
            </a:xfrm>
            <a:custGeom>
              <a:avLst/>
              <a:gdLst>
                <a:gd name="T0" fmla="*/ 42 w 167"/>
                <a:gd name="T1" fmla="*/ 194 h 194"/>
                <a:gd name="T2" fmla="*/ 167 w 167"/>
                <a:gd name="T3" fmla="*/ 86 h 194"/>
                <a:gd name="T4" fmla="*/ 81 w 167"/>
                <a:gd name="T5" fmla="*/ 0 h 194"/>
                <a:gd name="T6" fmla="*/ 0 w 167"/>
                <a:gd name="T7" fmla="*/ 152 h 194"/>
                <a:gd name="T8" fmla="*/ 42 w 167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194">
                  <a:moveTo>
                    <a:pt x="42" y="194"/>
                  </a:moveTo>
                  <a:cubicBezTo>
                    <a:pt x="105" y="193"/>
                    <a:pt x="157" y="146"/>
                    <a:pt x="167" y="86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0" y="152"/>
                    <a:pt x="0" y="152"/>
                    <a:pt x="0" y="152"/>
                  </a:cubicBezTo>
                  <a:lnTo>
                    <a:pt x="42" y="194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10463" y="1744664"/>
              <a:ext cx="206375" cy="381000"/>
            </a:xfrm>
            <a:custGeom>
              <a:avLst/>
              <a:gdLst>
                <a:gd name="T0" fmla="*/ 0 w 130"/>
                <a:gd name="T1" fmla="*/ 0 h 240"/>
                <a:gd name="T2" fmla="*/ 0 w 130"/>
                <a:gd name="T3" fmla="*/ 240 h 240"/>
                <a:gd name="T4" fmla="*/ 65 w 130"/>
                <a:gd name="T5" fmla="*/ 184 h 240"/>
                <a:gd name="T6" fmla="*/ 130 w 130"/>
                <a:gd name="T7" fmla="*/ 240 h 240"/>
                <a:gd name="T8" fmla="*/ 130 w 130"/>
                <a:gd name="T9" fmla="*/ 0 h 240"/>
                <a:gd name="T10" fmla="*/ 0 w 130"/>
                <a:gd name="T11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240">
                  <a:moveTo>
                    <a:pt x="0" y="0"/>
                  </a:moveTo>
                  <a:lnTo>
                    <a:pt x="0" y="240"/>
                  </a:lnTo>
                  <a:lnTo>
                    <a:pt x="65" y="184"/>
                  </a:lnTo>
                  <a:lnTo>
                    <a:pt x="130" y="240"/>
                  </a:lnTo>
                  <a:lnTo>
                    <a:pt x="13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54913" y="1847852"/>
              <a:ext cx="115888" cy="111125"/>
            </a:xfrm>
            <a:custGeom>
              <a:avLst/>
              <a:gdLst>
                <a:gd name="T0" fmla="*/ 59 w 73"/>
                <a:gd name="T1" fmla="*/ 70 h 70"/>
                <a:gd name="T2" fmla="*/ 37 w 73"/>
                <a:gd name="T3" fmla="*/ 59 h 70"/>
                <a:gd name="T4" fmla="*/ 14 w 73"/>
                <a:gd name="T5" fmla="*/ 70 h 70"/>
                <a:gd name="T6" fmla="*/ 18 w 73"/>
                <a:gd name="T7" fmla="*/ 44 h 70"/>
                <a:gd name="T8" fmla="*/ 0 w 73"/>
                <a:gd name="T9" fmla="*/ 27 h 70"/>
                <a:gd name="T10" fmla="*/ 26 w 73"/>
                <a:gd name="T11" fmla="*/ 22 h 70"/>
                <a:gd name="T12" fmla="*/ 37 w 73"/>
                <a:gd name="T13" fmla="*/ 0 h 70"/>
                <a:gd name="T14" fmla="*/ 48 w 73"/>
                <a:gd name="T15" fmla="*/ 22 h 70"/>
                <a:gd name="T16" fmla="*/ 73 w 73"/>
                <a:gd name="T17" fmla="*/ 27 h 70"/>
                <a:gd name="T18" fmla="*/ 56 w 73"/>
                <a:gd name="T19" fmla="*/ 44 h 70"/>
                <a:gd name="T20" fmla="*/ 59 w 73"/>
                <a:gd name="T2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3" h="70">
                  <a:moveTo>
                    <a:pt x="59" y="70"/>
                  </a:moveTo>
                  <a:lnTo>
                    <a:pt x="37" y="59"/>
                  </a:lnTo>
                  <a:lnTo>
                    <a:pt x="14" y="70"/>
                  </a:lnTo>
                  <a:lnTo>
                    <a:pt x="18" y="44"/>
                  </a:lnTo>
                  <a:lnTo>
                    <a:pt x="0" y="27"/>
                  </a:lnTo>
                  <a:lnTo>
                    <a:pt x="26" y="22"/>
                  </a:lnTo>
                  <a:lnTo>
                    <a:pt x="37" y="0"/>
                  </a:lnTo>
                  <a:lnTo>
                    <a:pt x="48" y="22"/>
                  </a:lnTo>
                  <a:lnTo>
                    <a:pt x="73" y="27"/>
                  </a:lnTo>
                  <a:lnTo>
                    <a:pt x="56" y="44"/>
                  </a:lnTo>
                  <a:lnTo>
                    <a:pt x="59" y="70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7" name="Group 356出自【趣你的PPT】(微信:qunideppt)：最优质的PPT资源库"/>
          <p:cNvGrpSpPr/>
          <p:nvPr/>
        </p:nvGrpSpPr>
        <p:grpSpPr>
          <a:xfrm>
            <a:off x="6280150" y="1469515"/>
            <a:ext cx="646113" cy="646113"/>
            <a:chOff x="6280150" y="1587502"/>
            <a:chExt cx="646113" cy="646113"/>
          </a:xfrm>
        </p:grpSpPr>
        <p:sp>
          <p:nvSpPr>
            <p:cNvPr id="40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80150" y="1587502"/>
              <a:ext cx="646113" cy="646113"/>
            </a:xfrm>
            <a:prstGeom prst="ellipse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02400" y="1744664"/>
              <a:ext cx="422275" cy="488950"/>
            </a:xfrm>
            <a:custGeom>
              <a:avLst/>
              <a:gdLst>
                <a:gd name="T0" fmla="*/ 42 w 167"/>
                <a:gd name="T1" fmla="*/ 194 h 194"/>
                <a:gd name="T2" fmla="*/ 167 w 167"/>
                <a:gd name="T3" fmla="*/ 86 h 194"/>
                <a:gd name="T4" fmla="*/ 81 w 167"/>
                <a:gd name="T5" fmla="*/ 0 h 194"/>
                <a:gd name="T6" fmla="*/ 0 w 167"/>
                <a:gd name="T7" fmla="*/ 152 h 194"/>
                <a:gd name="T8" fmla="*/ 42 w 167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194">
                  <a:moveTo>
                    <a:pt x="42" y="194"/>
                  </a:moveTo>
                  <a:cubicBezTo>
                    <a:pt x="105" y="193"/>
                    <a:pt x="157" y="146"/>
                    <a:pt x="167" y="86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0" y="152"/>
                    <a:pt x="0" y="152"/>
                    <a:pt x="0" y="152"/>
                  </a:cubicBezTo>
                  <a:lnTo>
                    <a:pt x="42" y="194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99225" y="1744664"/>
              <a:ext cx="207963" cy="381000"/>
            </a:xfrm>
            <a:custGeom>
              <a:avLst/>
              <a:gdLst>
                <a:gd name="T0" fmla="*/ 0 w 131"/>
                <a:gd name="T1" fmla="*/ 0 h 240"/>
                <a:gd name="T2" fmla="*/ 0 w 131"/>
                <a:gd name="T3" fmla="*/ 240 h 240"/>
                <a:gd name="T4" fmla="*/ 0 w 131"/>
                <a:gd name="T5" fmla="*/ 240 h 240"/>
                <a:gd name="T6" fmla="*/ 66 w 131"/>
                <a:gd name="T7" fmla="*/ 184 h 240"/>
                <a:gd name="T8" fmla="*/ 131 w 131"/>
                <a:gd name="T9" fmla="*/ 240 h 240"/>
                <a:gd name="T10" fmla="*/ 131 w 131"/>
                <a:gd name="T11" fmla="*/ 240 h 240"/>
                <a:gd name="T12" fmla="*/ 131 w 131"/>
                <a:gd name="T13" fmla="*/ 0 h 240"/>
                <a:gd name="T14" fmla="*/ 0 w 131"/>
                <a:gd name="T15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" h="240">
                  <a:moveTo>
                    <a:pt x="0" y="0"/>
                  </a:moveTo>
                  <a:lnTo>
                    <a:pt x="0" y="240"/>
                  </a:lnTo>
                  <a:lnTo>
                    <a:pt x="0" y="240"/>
                  </a:lnTo>
                  <a:lnTo>
                    <a:pt x="66" y="184"/>
                  </a:lnTo>
                  <a:lnTo>
                    <a:pt x="131" y="240"/>
                  </a:lnTo>
                  <a:lnTo>
                    <a:pt x="131" y="240"/>
                  </a:lnTo>
                  <a:lnTo>
                    <a:pt x="13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8" name="Group 357出自【趣你的PPT】(微信:qunideppt)：最优质的PPT资源库"/>
          <p:cNvGrpSpPr/>
          <p:nvPr/>
        </p:nvGrpSpPr>
        <p:grpSpPr>
          <a:xfrm>
            <a:off x="5270500" y="1469515"/>
            <a:ext cx="646113" cy="646113"/>
            <a:chOff x="5270500" y="1587502"/>
            <a:chExt cx="646113" cy="646113"/>
          </a:xfrm>
        </p:grpSpPr>
        <p:sp>
          <p:nvSpPr>
            <p:cNvPr id="39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70500" y="1587502"/>
              <a:ext cx="646113" cy="646113"/>
            </a:xfrm>
            <a:prstGeom prst="ellipse">
              <a:avLst/>
            </a:prstGeom>
            <a:solidFill>
              <a:srgbClr val="AFD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14963" y="1741489"/>
              <a:ext cx="501650" cy="492125"/>
            </a:xfrm>
            <a:custGeom>
              <a:avLst/>
              <a:gdLst>
                <a:gd name="T0" fmla="*/ 81 w 199"/>
                <a:gd name="T1" fmla="*/ 5 h 195"/>
                <a:gd name="T2" fmla="*/ 58 w 199"/>
                <a:gd name="T3" fmla="*/ 28 h 195"/>
                <a:gd name="T4" fmla="*/ 35 w 199"/>
                <a:gd name="T5" fmla="*/ 4 h 195"/>
                <a:gd name="T6" fmla="*/ 8 w 199"/>
                <a:gd name="T7" fmla="*/ 99 h 195"/>
                <a:gd name="T8" fmla="*/ 25 w 199"/>
                <a:gd name="T9" fmla="*/ 116 h 195"/>
                <a:gd name="T10" fmla="*/ 0 w 199"/>
                <a:gd name="T11" fmla="*/ 144 h 195"/>
                <a:gd name="T12" fmla="*/ 50 w 199"/>
                <a:gd name="T13" fmla="*/ 193 h 195"/>
                <a:gd name="T14" fmla="*/ 71 w 199"/>
                <a:gd name="T15" fmla="*/ 195 h 195"/>
                <a:gd name="T16" fmla="*/ 199 w 199"/>
                <a:gd name="T17" fmla="*/ 72 h 195"/>
                <a:gd name="T18" fmla="*/ 127 w 199"/>
                <a:gd name="T19" fmla="*/ 0 h 195"/>
                <a:gd name="T20" fmla="*/ 104 w 199"/>
                <a:gd name="T21" fmla="*/ 27 h 195"/>
                <a:gd name="T22" fmla="*/ 81 w 199"/>
                <a:gd name="T23" fmla="*/ 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195">
                  <a:moveTo>
                    <a:pt x="81" y="5"/>
                  </a:moveTo>
                  <a:cubicBezTo>
                    <a:pt x="58" y="28"/>
                    <a:pt x="58" y="28"/>
                    <a:pt x="58" y="28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8" y="99"/>
                    <a:pt x="8" y="99"/>
                    <a:pt x="8" y="99"/>
                  </a:cubicBezTo>
                  <a:cubicBezTo>
                    <a:pt x="25" y="116"/>
                    <a:pt x="25" y="116"/>
                    <a:pt x="25" y="116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50" y="193"/>
                    <a:pt x="50" y="193"/>
                    <a:pt x="50" y="193"/>
                  </a:cubicBezTo>
                  <a:cubicBezTo>
                    <a:pt x="57" y="194"/>
                    <a:pt x="64" y="195"/>
                    <a:pt x="71" y="195"/>
                  </a:cubicBezTo>
                  <a:cubicBezTo>
                    <a:pt x="140" y="195"/>
                    <a:pt x="196" y="141"/>
                    <a:pt x="199" y="72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04" y="27"/>
                    <a:pt x="104" y="27"/>
                    <a:pt x="104" y="27"/>
                  </a:cubicBezTo>
                  <a:lnTo>
                    <a:pt x="81" y="5"/>
                  </a:lnTo>
                  <a:close/>
                </a:path>
              </a:pathLst>
            </a:custGeom>
            <a:solidFill>
              <a:srgbClr val="9CC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30850" y="1754189"/>
              <a:ext cx="87313" cy="350838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61013" y="1855789"/>
              <a:ext cx="30163" cy="146050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49913" y="1744664"/>
              <a:ext cx="147638" cy="360363"/>
            </a:xfrm>
            <a:custGeom>
              <a:avLst/>
              <a:gdLst>
                <a:gd name="T0" fmla="*/ 54 w 93"/>
                <a:gd name="T1" fmla="*/ 0 h 227"/>
                <a:gd name="T2" fmla="*/ 0 w 93"/>
                <a:gd name="T3" fmla="*/ 9 h 227"/>
                <a:gd name="T4" fmla="*/ 38 w 93"/>
                <a:gd name="T5" fmla="*/ 227 h 227"/>
                <a:gd name="T6" fmla="*/ 93 w 93"/>
                <a:gd name="T7" fmla="*/ 218 h 227"/>
                <a:gd name="T8" fmla="*/ 54 w 93"/>
                <a:gd name="T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227">
                  <a:moveTo>
                    <a:pt x="54" y="0"/>
                  </a:moveTo>
                  <a:lnTo>
                    <a:pt x="0" y="9"/>
                  </a:lnTo>
                  <a:lnTo>
                    <a:pt x="38" y="227"/>
                  </a:lnTo>
                  <a:lnTo>
                    <a:pt x="93" y="218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94363" y="1849439"/>
              <a:ext cx="55563" cy="149225"/>
            </a:xfrm>
            <a:custGeom>
              <a:avLst/>
              <a:gdLst>
                <a:gd name="T0" fmla="*/ 0 w 35"/>
                <a:gd name="T1" fmla="*/ 4 h 94"/>
                <a:gd name="T2" fmla="*/ 19 w 35"/>
                <a:gd name="T3" fmla="*/ 0 h 94"/>
                <a:gd name="T4" fmla="*/ 35 w 35"/>
                <a:gd name="T5" fmla="*/ 91 h 94"/>
                <a:gd name="T6" fmla="*/ 18 w 35"/>
                <a:gd name="T7" fmla="*/ 94 h 94"/>
                <a:gd name="T8" fmla="*/ 0 w 35"/>
                <a:gd name="T9" fmla="*/ 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94">
                  <a:moveTo>
                    <a:pt x="0" y="4"/>
                  </a:moveTo>
                  <a:lnTo>
                    <a:pt x="19" y="0"/>
                  </a:lnTo>
                  <a:lnTo>
                    <a:pt x="35" y="91"/>
                  </a:lnTo>
                  <a:lnTo>
                    <a:pt x="18" y="9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14963" y="1751014"/>
              <a:ext cx="87313" cy="35401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45125" y="1855789"/>
              <a:ext cx="26988" cy="146050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9" name="Group 358出自【趣你的PPT】(微信:qunideppt)：最优质的PPT资源库"/>
          <p:cNvGrpSpPr/>
          <p:nvPr/>
        </p:nvGrpSpPr>
        <p:grpSpPr>
          <a:xfrm>
            <a:off x="4260850" y="1469515"/>
            <a:ext cx="646113" cy="646113"/>
            <a:chOff x="4260850" y="1587502"/>
            <a:chExt cx="646113" cy="646113"/>
          </a:xfrm>
        </p:grpSpPr>
        <p:sp>
          <p:nvSpPr>
            <p:cNvPr id="38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260850" y="1587502"/>
              <a:ext cx="646113" cy="646113"/>
            </a:xfrm>
            <a:prstGeom prst="ellipse">
              <a:avLst/>
            </a:prstGeom>
            <a:solidFill>
              <a:srgbClr val="7DC0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2613" y="1819277"/>
              <a:ext cx="511175" cy="414338"/>
            </a:xfrm>
            <a:custGeom>
              <a:avLst/>
              <a:gdLst>
                <a:gd name="T0" fmla="*/ 75 w 203"/>
                <a:gd name="T1" fmla="*/ 164 h 164"/>
                <a:gd name="T2" fmla="*/ 76 w 203"/>
                <a:gd name="T3" fmla="*/ 164 h 164"/>
                <a:gd name="T4" fmla="*/ 203 w 203"/>
                <a:gd name="T5" fmla="*/ 55 h 164"/>
                <a:gd name="T6" fmla="*/ 147 w 203"/>
                <a:gd name="T7" fmla="*/ 0 h 164"/>
                <a:gd name="T8" fmla="*/ 0 w 203"/>
                <a:gd name="T9" fmla="*/ 89 h 164"/>
                <a:gd name="T10" fmla="*/ 75 w 203"/>
                <a:gd name="T11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164">
                  <a:moveTo>
                    <a:pt x="75" y="164"/>
                  </a:moveTo>
                  <a:cubicBezTo>
                    <a:pt x="75" y="164"/>
                    <a:pt x="76" y="164"/>
                    <a:pt x="76" y="164"/>
                  </a:cubicBezTo>
                  <a:cubicBezTo>
                    <a:pt x="140" y="164"/>
                    <a:pt x="193" y="117"/>
                    <a:pt x="203" y="55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0" y="89"/>
                    <a:pt x="0" y="89"/>
                    <a:pt x="0" y="89"/>
                  </a:cubicBezTo>
                  <a:lnTo>
                    <a:pt x="75" y="164"/>
                  </a:lnTo>
                  <a:close/>
                </a:path>
              </a:pathLst>
            </a:custGeom>
            <a:solidFill>
              <a:srgbClr val="6DAD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2613" y="1766889"/>
              <a:ext cx="382588" cy="330200"/>
            </a:xfrm>
            <a:custGeom>
              <a:avLst/>
              <a:gdLst>
                <a:gd name="T0" fmla="*/ 152 w 152"/>
                <a:gd name="T1" fmla="*/ 64 h 131"/>
                <a:gd name="T2" fmla="*/ 145 w 152"/>
                <a:gd name="T3" fmla="*/ 50 h 131"/>
                <a:gd name="T4" fmla="*/ 152 w 152"/>
                <a:gd name="T5" fmla="*/ 35 h 131"/>
                <a:gd name="T6" fmla="*/ 143 w 152"/>
                <a:gd name="T7" fmla="*/ 18 h 131"/>
                <a:gd name="T8" fmla="*/ 76 w 152"/>
                <a:gd name="T9" fmla="*/ 0 h 131"/>
                <a:gd name="T10" fmla="*/ 0 w 152"/>
                <a:gd name="T11" fmla="*/ 20 h 131"/>
                <a:gd name="T12" fmla="*/ 0 w 152"/>
                <a:gd name="T13" fmla="*/ 110 h 131"/>
                <a:gd name="T14" fmla="*/ 76 w 152"/>
                <a:gd name="T15" fmla="*/ 131 h 131"/>
                <a:gd name="T16" fmla="*/ 76 w 152"/>
                <a:gd name="T17" fmla="*/ 131 h 131"/>
                <a:gd name="T18" fmla="*/ 76 w 152"/>
                <a:gd name="T19" fmla="*/ 131 h 131"/>
                <a:gd name="T20" fmla="*/ 76 w 152"/>
                <a:gd name="T21" fmla="*/ 131 h 131"/>
                <a:gd name="T22" fmla="*/ 76 w 152"/>
                <a:gd name="T23" fmla="*/ 131 h 131"/>
                <a:gd name="T24" fmla="*/ 137 w 152"/>
                <a:gd name="T25" fmla="*/ 114 h 131"/>
                <a:gd name="T26" fmla="*/ 136 w 152"/>
                <a:gd name="T27" fmla="*/ 114 h 131"/>
                <a:gd name="T28" fmla="*/ 152 w 152"/>
                <a:gd name="T29" fmla="*/ 95 h 131"/>
                <a:gd name="T30" fmla="*/ 145 w 152"/>
                <a:gd name="T31" fmla="*/ 80 h 131"/>
                <a:gd name="T32" fmla="*/ 152 w 152"/>
                <a:gd name="T33" fmla="*/ 6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131">
                  <a:moveTo>
                    <a:pt x="152" y="64"/>
                  </a:moveTo>
                  <a:cubicBezTo>
                    <a:pt x="152" y="59"/>
                    <a:pt x="149" y="53"/>
                    <a:pt x="145" y="50"/>
                  </a:cubicBezTo>
                  <a:cubicBezTo>
                    <a:pt x="149" y="46"/>
                    <a:pt x="152" y="41"/>
                    <a:pt x="152" y="35"/>
                  </a:cubicBezTo>
                  <a:cubicBezTo>
                    <a:pt x="152" y="28"/>
                    <a:pt x="149" y="20"/>
                    <a:pt x="143" y="18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76" y="131"/>
                    <a:pt x="76" y="131"/>
                    <a:pt x="76" y="131"/>
                  </a:cubicBezTo>
                  <a:cubicBezTo>
                    <a:pt x="76" y="131"/>
                    <a:pt x="76" y="131"/>
                    <a:pt x="76" y="131"/>
                  </a:cubicBezTo>
                  <a:cubicBezTo>
                    <a:pt x="76" y="131"/>
                    <a:pt x="76" y="131"/>
                    <a:pt x="76" y="131"/>
                  </a:cubicBezTo>
                  <a:cubicBezTo>
                    <a:pt x="76" y="131"/>
                    <a:pt x="76" y="131"/>
                    <a:pt x="76" y="131"/>
                  </a:cubicBezTo>
                  <a:cubicBezTo>
                    <a:pt x="76" y="131"/>
                    <a:pt x="76" y="131"/>
                    <a:pt x="76" y="131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6" y="114"/>
                    <a:pt x="136" y="114"/>
                    <a:pt x="136" y="114"/>
                  </a:cubicBezTo>
                  <a:cubicBezTo>
                    <a:pt x="145" y="112"/>
                    <a:pt x="152" y="104"/>
                    <a:pt x="152" y="95"/>
                  </a:cubicBezTo>
                  <a:cubicBezTo>
                    <a:pt x="152" y="89"/>
                    <a:pt x="149" y="83"/>
                    <a:pt x="145" y="80"/>
                  </a:cubicBezTo>
                  <a:cubicBezTo>
                    <a:pt x="149" y="76"/>
                    <a:pt x="152" y="70"/>
                    <a:pt x="152" y="64"/>
                  </a:cubicBez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29138" y="1801814"/>
              <a:ext cx="133350" cy="38100"/>
            </a:xfrm>
            <a:custGeom>
              <a:avLst/>
              <a:gdLst>
                <a:gd name="T0" fmla="*/ 0 w 84"/>
                <a:gd name="T1" fmla="*/ 15 h 24"/>
                <a:gd name="T2" fmla="*/ 35 w 84"/>
                <a:gd name="T3" fmla="*/ 24 h 24"/>
                <a:gd name="T4" fmla="*/ 84 w 84"/>
                <a:gd name="T5" fmla="*/ 10 h 24"/>
                <a:gd name="T6" fmla="*/ 50 w 84"/>
                <a:gd name="T7" fmla="*/ 0 h 24"/>
                <a:gd name="T8" fmla="*/ 0 w 84"/>
                <a:gd name="T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24">
                  <a:moveTo>
                    <a:pt x="0" y="15"/>
                  </a:moveTo>
                  <a:lnTo>
                    <a:pt x="35" y="24"/>
                  </a:lnTo>
                  <a:lnTo>
                    <a:pt x="84" y="10"/>
                  </a:lnTo>
                  <a:lnTo>
                    <a:pt x="50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2613" y="1893889"/>
              <a:ext cx="352425" cy="95250"/>
            </a:xfrm>
            <a:custGeom>
              <a:avLst/>
              <a:gdLst>
                <a:gd name="T0" fmla="*/ 132 w 140"/>
                <a:gd name="T1" fmla="*/ 6 h 38"/>
                <a:gd name="T2" fmla="*/ 129 w 140"/>
                <a:gd name="T3" fmla="*/ 6 h 38"/>
                <a:gd name="T4" fmla="*/ 76 w 140"/>
                <a:gd name="T5" fmla="*/ 20 h 38"/>
                <a:gd name="T6" fmla="*/ 0 w 140"/>
                <a:gd name="T7" fmla="*/ 0 h 38"/>
                <a:gd name="T8" fmla="*/ 0 w 140"/>
                <a:gd name="T9" fmla="*/ 18 h 38"/>
                <a:gd name="T10" fmla="*/ 76 w 140"/>
                <a:gd name="T11" fmla="*/ 38 h 38"/>
                <a:gd name="T12" fmla="*/ 134 w 140"/>
                <a:gd name="T13" fmla="*/ 23 h 38"/>
                <a:gd name="T14" fmla="*/ 140 w 140"/>
                <a:gd name="T15" fmla="*/ 14 h 38"/>
                <a:gd name="T16" fmla="*/ 132 w 140"/>
                <a:gd name="T17" fmla="*/ 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38">
                  <a:moveTo>
                    <a:pt x="132" y="6"/>
                  </a:moveTo>
                  <a:cubicBezTo>
                    <a:pt x="131" y="6"/>
                    <a:pt x="130" y="6"/>
                    <a:pt x="129" y="6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7" y="22"/>
                    <a:pt x="140" y="19"/>
                    <a:pt x="140" y="14"/>
                  </a:cubicBezTo>
                  <a:cubicBezTo>
                    <a:pt x="140" y="10"/>
                    <a:pt x="136" y="6"/>
                    <a:pt x="132" y="6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2613" y="1968502"/>
              <a:ext cx="352425" cy="96838"/>
            </a:xfrm>
            <a:custGeom>
              <a:avLst/>
              <a:gdLst>
                <a:gd name="T0" fmla="*/ 134 w 140"/>
                <a:gd name="T1" fmla="*/ 23 h 38"/>
                <a:gd name="T2" fmla="*/ 140 w 140"/>
                <a:gd name="T3" fmla="*/ 15 h 38"/>
                <a:gd name="T4" fmla="*/ 132 w 140"/>
                <a:gd name="T5" fmla="*/ 6 h 38"/>
                <a:gd name="T6" fmla="*/ 129 w 140"/>
                <a:gd name="T7" fmla="*/ 6 h 38"/>
                <a:gd name="T8" fmla="*/ 129 w 140"/>
                <a:gd name="T9" fmla="*/ 6 h 38"/>
                <a:gd name="T10" fmla="*/ 76 w 140"/>
                <a:gd name="T11" fmla="*/ 20 h 38"/>
                <a:gd name="T12" fmla="*/ 0 w 140"/>
                <a:gd name="T13" fmla="*/ 0 h 38"/>
                <a:gd name="T14" fmla="*/ 0 w 140"/>
                <a:gd name="T15" fmla="*/ 18 h 38"/>
                <a:gd name="T16" fmla="*/ 76 w 140"/>
                <a:gd name="T17" fmla="*/ 38 h 38"/>
                <a:gd name="T18" fmla="*/ 134 w 140"/>
                <a:gd name="T19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38">
                  <a:moveTo>
                    <a:pt x="134" y="23"/>
                  </a:moveTo>
                  <a:cubicBezTo>
                    <a:pt x="137" y="22"/>
                    <a:pt x="140" y="19"/>
                    <a:pt x="140" y="15"/>
                  </a:cubicBezTo>
                  <a:cubicBezTo>
                    <a:pt x="140" y="10"/>
                    <a:pt x="136" y="6"/>
                    <a:pt x="132" y="6"/>
                  </a:cubicBezTo>
                  <a:cubicBezTo>
                    <a:pt x="131" y="6"/>
                    <a:pt x="130" y="6"/>
                    <a:pt x="129" y="6"/>
                  </a:cubicBezTo>
                  <a:cubicBezTo>
                    <a:pt x="129" y="6"/>
                    <a:pt x="129" y="6"/>
                    <a:pt x="129" y="6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76" y="38"/>
                    <a:pt x="76" y="38"/>
                    <a:pt x="76" y="38"/>
                  </a:cubicBezTo>
                  <a:lnTo>
                    <a:pt x="134" y="23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2613" y="1817689"/>
              <a:ext cx="352425" cy="95250"/>
            </a:xfrm>
            <a:custGeom>
              <a:avLst/>
              <a:gdLst>
                <a:gd name="T0" fmla="*/ 132 w 140"/>
                <a:gd name="T1" fmla="*/ 6 h 38"/>
                <a:gd name="T2" fmla="*/ 129 w 140"/>
                <a:gd name="T3" fmla="*/ 6 h 38"/>
                <a:gd name="T4" fmla="*/ 76 w 140"/>
                <a:gd name="T5" fmla="*/ 20 h 38"/>
                <a:gd name="T6" fmla="*/ 0 w 140"/>
                <a:gd name="T7" fmla="*/ 0 h 38"/>
                <a:gd name="T8" fmla="*/ 0 w 140"/>
                <a:gd name="T9" fmla="*/ 18 h 38"/>
                <a:gd name="T10" fmla="*/ 76 w 140"/>
                <a:gd name="T11" fmla="*/ 38 h 38"/>
                <a:gd name="T12" fmla="*/ 134 w 140"/>
                <a:gd name="T13" fmla="*/ 23 h 38"/>
                <a:gd name="T14" fmla="*/ 140 w 140"/>
                <a:gd name="T15" fmla="*/ 15 h 38"/>
                <a:gd name="T16" fmla="*/ 132 w 140"/>
                <a:gd name="T17" fmla="*/ 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38">
                  <a:moveTo>
                    <a:pt x="132" y="6"/>
                  </a:moveTo>
                  <a:cubicBezTo>
                    <a:pt x="131" y="6"/>
                    <a:pt x="130" y="6"/>
                    <a:pt x="129" y="6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7" y="22"/>
                    <a:pt x="140" y="19"/>
                    <a:pt x="140" y="15"/>
                  </a:cubicBezTo>
                  <a:cubicBezTo>
                    <a:pt x="140" y="10"/>
                    <a:pt x="136" y="6"/>
                    <a:pt x="132" y="6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0" name="Group 359出自【趣你的PPT】(微信:qunideppt)：最优质的PPT资源库"/>
          <p:cNvGrpSpPr/>
          <p:nvPr/>
        </p:nvGrpSpPr>
        <p:grpSpPr>
          <a:xfrm>
            <a:off x="3251200" y="1469515"/>
            <a:ext cx="646113" cy="646113"/>
            <a:chOff x="3251200" y="1587502"/>
            <a:chExt cx="646113" cy="646113"/>
          </a:xfrm>
        </p:grpSpPr>
        <p:sp>
          <p:nvSpPr>
            <p:cNvPr id="38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251200" y="1587502"/>
              <a:ext cx="646113" cy="646113"/>
            </a:xfrm>
            <a:prstGeom prst="ellipse">
              <a:avLst/>
            </a:prstGeom>
            <a:solidFill>
              <a:srgbClr val="739B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2963" y="1804989"/>
              <a:ext cx="511175" cy="428625"/>
            </a:xfrm>
            <a:custGeom>
              <a:avLst/>
              <a:gdLst>
                <a:gd name="T0" fmla="*/ 138 w 203"/>
                <a:gd name="T1" fmla="*/ 0 h 170"/>
                <a:gd name="T2" fmla="*/ 112 w 203"/>
                <a:gd name="T3" fmla="*/ 27 h 170"/>
                <a:gd name="T4" fmla="*/ 115 w 203"/>
                <a:gd name="T5" fmla="*/ 31 h 170"/>
                <a:gd name="T6" fmla="*/ 0 w 203"/>
                <a:gd name="T7" fmla="*/ 97 h 170"/>
                <a:gd name="T8" fmla="*/ 73 w 203"/>
                <a:gd name="T9" fmla="*/ 170 h 170"/>
                <a:gd name="T10" fmla="*/ 76 w 203"/>
                <a:gd name="T11" fmla="*/ 170 h 170"/>
                <a:gd name="T12" fmla="*/ 203 w 203"/>
                <a:gd name="T13" fmla="*/ 60 h 170"/>
                <a:gd name="T14" fmla="*/ 152 w 203"/>
                <a:gd name="T15" fmla="*/ 9 h 170"/>
                <a:gd name="T16" fmla="*/ 149 w 203"/>
                <a:gd name="T17" fmla="*/ 11 h 170"/>
                <a:gd name="T18" fmla="*/ 138 w 203"/>
                <a:gd name="T1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170">
                  <a:moveTo>
                    <a:pt x="138" y="0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73" y="170"/>
                    <a:pt x="73" y="170"/>
                    <a:pt x="73" y="170"/>
                  </a:cubicBezTo>
                  <a:cubicBezTo>
                    <a:pt x="74" y="170"/>
                    <a:pt x="75" y="170"/>
                    <a:pt x="76" y="170"/>
                  </a:cubicBezTo>
                  <a:cubicBezTo>
                    <a:pt x="141" y="170"/>
                    <a:pt x="194" y="122"/>
                    <a:pt x="203" y="60"/>
                  </a:cubicBezTo>
                  <a:cubicBezTo>
                    <a:pt x="152" y="9"/>
                    <a:pt x="152" y="9"/>
                    <a:pt x="152" y="9"/>
                  </a:cubicBezTo>
                  <a:cubicBezTo>
                    <a:pt x="149" y="11"/>
                    <a:pt x="149" y="11"/>
                    <a:pt x="149" y="11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618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82963" y="1827214"/>
              <a:ext cx="382588" cy="222250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17888" y="1800227"/>
              <a:ext cx="312738" cy="269875"/>
            </a:xfrm>
            <a:custGeom>
              <a:avLst/>
              <a:gdLst>
                <a:gd name="T0" fmla="*/ 124 w 124"/>
                <a:gd name="T1" fmla="*/ 93 h 107"/>
                <a:gd name="T2" fmla="*/ 124 w 124"/>
                <a:gd name="T3" fmla="*/ 2 h 107"/>
                <a:gd name="T4" fmla="*/ 114 w 124"/>
                <a:gd name="T5" fmla="*/ 1 h 107"/>
                <a:gd name="T6" fmla="*/ 104 w 124"/>
                <a:gd name="T7" fmla="*/ 0 h 107"/>
                <a:gd name="T8" fmla="*/ 79 w 124"/>
                <a:gd name="T9" fmla="*/ 4 h 107"/>
                <a:gd name="T10" fmla="*/ 62 w 124"/>
                <a:gd name="T11" fmla="*/ 10 h 107"/>
                <a:gd name="T12" fmla="*/ 45 w 124"/>
                <a:gd name="T13" fmla="*/ 4 h 107"/>
                <a:gd name="T14" fmla="*/ 20 w 124"/>
                <a:gd name="T15" fmla="*/ 0 h 107"/>
                <a:gd name="T16" fmla="*/ 10 w 124"/>
                <a:gd name="T17" fmla="*/ 1 h 107"/>
                <a:gd name="T18" fmla="*/ 0 w 124"/>
                <a:gd name="T19" fmla="*/ 2 h 107"/>
                <a:gd name="T20" fmla="*/ 0 w 124"/>
                <a:gd name="T21" fmla="*/ 93 h 107"/>
                <a:gd name="T22" fmla="*/ 48 w 124"/>
                <a:gd name="T23" fmla="*/ 99 h 107"/>
                <a:gd name="T24" fmla="*/ 62 w 124"/>
                <a:gd name="T25" fmla="*/ 107 h 107"/>
                <a:gd name="T26" fmla="*/ 76 w 124"/>
                <a:gd name="T27" fmla="*/ 99 h 107"/>
                <a:gd name="T28" fmla="*/ 124 w 124"/>
                <a:gd name="T29" fmla="*/ 9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107">
                  <a:moveTo>
                    <a:pt x="124" y="93"/>
                  </a:moveTo>
                  <a:cubicBezTo>
                    <a:pt x="124" y="2"/>
                    <a:pt x="124" y="2"/>
                    <a:pt x="124" y="2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1" y="1"/>
                    <a:pt x="107" y="0"/>
                    <a:pt x="104" y="0"/>
                  </a:cubicBezTo>
                  <a:cubicBezTo>
                    <a:pt x="95" y="0"/>
                    <a:pt x="87" y="1"/>
                    <a:pt x="79" y="4"/>
                  </a:cubicBezTo>
                  <a:cubicBezTo>
                    <a:pt x="73" y="5"/>
                    <a:pt x="67" y="7"/>
                    <a:pt x="62" y="10"/>
                  </a:cubicBezTo>
                  <a:cubicBezTo>
                    <a:pt x="57" y="7"/>
                    <a:pt x="51" y="5"/>
                    <a:pt x="45" y="4"/>
                  </a:cubicBezTo>
                  <a:cubicBezTo>
                    <a:pt x="37" y="1"/>
                    <a:pt x="29" y="0"/>
                    <a:pt x="20" y="0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48" y="99"/>
                    <a:pt x="48" y="99"/>
                    <a:pt x="48" y="99"/>
                  </a:cubicBezTo>
                  <a:cubicBezTo>
                    <a:pt x="51" y="100"/>
                    <a:pt x="62" y="107"/>
                    <a:pt x="62" y="107"/>
                  </a:cubicBezTo>
                  <a:cubicBezTo>
                    <a:pt x="62" y="107"/>
                    <a:pt x="73" y="100"/>
                    <a:pt x="76" y="99"/>
                  </a:cubicBezTo>
                  <a:cubicBezTo>
                    <a:pt x="76" y="99"/>
                    <a:pt x="102" y="91"/>
                    <a:pt x="124" y="93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59175" y="1817689"/>
              <a:ext cx="30163" cy="252413"/>
            </a:xfrm>
            <a:custGeom>
              <a:avLst/>
              <a:gdLst>
                <a:gd name="T0" fmla="*/ 0 w 12"/>
                <a:gd name="T1" fmla="*/ 96 h 100"/>
                <a:gd name="T2" fmla="*/ 6 w 12"/>
                <a:gd name="T3" fmla="*/ 100 h 100"/>
                <a:gd name="T4" fmla="*/ 12 w 12"/>
                <a:gd name="T5" fmla="*/ 96 h 100"/>
                <a:gd name="T6" fmla="*/ 12 w 12"/>
                <a:gd name="T7" fmla="*/ 0 h 100"/>
                <a:gd name="T8" fmla="*/ 6 w 12"/>
                <a:gd name="T9" fmla="*/ 3 h 100"/>
                <a:gd name="T10" fmla="*/ 0 w 12"/>
                <a:gd name="T11" fmla="*/ 0 h 100"/>
                <a:gd name="T12" fmla="*/ 0 w 12"/>
                <a:gd name="T13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00">
                  <a:moveTo>
                    <a:pt x="0" y="96"/>
                  </a:moveTo>
                  <a:cubicBezTo>
                    <a:pt x="3" y="98"/>
                    <a:pt x="6" y="100"/>
                    <a:pt x="6" y="100"/>
                  </a:cubicBezTo>
                  <a:cubicBezTo>
                    <a:pt x="6" y="100"/>
                    <a:pt x="9" y="98"/>
                    <a:pt x="12" y="9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1"/>
                    <a:pt x="8" y="2"/>
                    <a:pt x="6" y="3"/>
                  </a:cubicBezTo>
                  <a:cubicBezTo>
                    <a:pt x="4" y="2"/>
                    <a:pt x="2" y="1"/>
                    <a:pt x="0" y="0"/>
                  </a:cubicBezTo>
                  <a:lnTo>
                    <a:pt x="0" y="96"/>
                  </a:ln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1" name="Group 360出自【趣你的PPT】(微信:qunideppt)：最优质的PPT资源库"/>
          <p:cNvGrpSpPr/>
          <p:nvPr/>
        </p:nvGrpSpPr>
        <p:grpSpPr>
          <a:xfrm>
            <a:off x="2241550" y="1469515"/>
            <a:ext cx="646113" cy="646113"/>
            <a:chOff x="2241550" y="1587502"/>
            <a:chExt cx="646113" cy="646113"/>
          </a:xfrm>
        </p:grpSpPr>
        <p:sp>
          <p:nvSpPr>
            <p:cNvPr id="37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41550" y="1587502"/>
              <a:ext cx="646113" cy="646113"/>
            </a:xfrm>
            <a:prstGeom prst="ellipse">
              <a:avLst/>
            </a:prstGeom>
            <a:solidFill>
              <a:srgbClr val="CF5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16175" y="1731964"/>
              <a:ext cx="471488" cy="501650"/>
            </a:xfrm>
            <a:custGeom>
              <a:avLst/>
              <a:gdLst>
                <a:gd name="T0" fmla="*/ 123 w 187"/>
                <a:gd name="T1" fmla="*/ 0 h 199"/>
                <a:gd name="T2" fmla="*/ 0 w 187"/>
                <a:gd name="T3" fmla="*/ 146 h 199"/>
                <a:gd name="T4" fmla="*/ 53 w 187"/>
                <a:gd name="T5" fmla="*/ 199 h 199"/>
                <a:gd name="T6" fmla="*/ 59 w 187"/>
                <a:gd name="T7" fmla="*/ 199 h 199"/>
                <a:gd name="T8" fmla="*/ 187 w 187"/>
                <a:gd name="T9" fmla="*/ 71 h 199"/>
                <a:gd name="T10" fmla="*/ 187 w 187"/>
                <a:gd name="T11" fmla="*/ 64 h 199"/>
                <a:gd name="T12" fmla="*/ 123 w 187"/>
                <a:gd name="T1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199">
                  <a:moveTo>
                    <a:pt x="123" y="0"/>
                  </a:moveTo>
                  <a:cubicBezTo>
                    <a:pt x="0" y="146"/>
                    <a:pt x="0" y="146"/>
                    <a:pt x="0" y="146"/>
                  </a:cubicBezTo>
                  <a:cubicBezTo>
                    <a:pt x="53" y="199"/>
                    <a:pt x="53" y="199"/>
                    <a:pt x="53" y="199"/>
                  </a:cubicBezTo>
                  <a:cubicBezTo>
                    <a:pt x="55" y="199"/>
                    <a:pt x="57" y="199"/>
                    <a:pt x="59" y="199"/>
                  </a:cubicBezTo>
                  <a:cubicBezTo>
                    <a:pt x="130" y="199"/>
                    <a:pt x="187" y="142"/>
                    <a:pt x="187" y="71"/>
                  </a:cubicBezTo>
                  <a:cubicBezTo>
                    <a:pt x="187" y="69"/>
                    <a:pt x="187" y="66"/>
                    <a:pt x="187" y="64"/>
                  </a:cubicBezTo>
                  <a:lnTo>
                    <a:pt x="123" y="0"/>
                  </a:lnTo>
                  <a:close/>
                </a:path>
              </a:pathLst>
            </a:custGeom>
            <a:solidFill>
              <a:srgbClr val="BD4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90788" y="1789114"/>
              <a:ext cx="234950" cy="327025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90788" y="1731964"/>
              <a:ext cx="234950" cy="30163"/>
            </a:xfrm>
            <a:prstGeom prst="rect">
              <a:avLst/>
            </a:pr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3475" y="1731964"/>
              <a:ext cx="87313" cy="384175"/>
            </a:xfrm>
            <a:custGeom>
              <a:avLst/>
              <a:gdLst>
                <a:gd name="T0" fmla="*/ 35 w 35"/>
                <a:gd name="T1" fmla="*/ 0 h 152"/>
                <a:gd name="T2" fmla="*/ 18 w 35"/>
                <a:gd name="T3" fmla="*/ 0 h 152"/>
                <a:gd name="T4" fmla="*/ 0 w 35"/>
                <a:gd name="T5" fmla="*/ 17 h 152"/>
                <a:gd name="T6" fmla="*/ 0 w 35"/>
                <a:gd name="T7" fmla="*/ 134 h 152"/>
                <a:gd name="T8" fmla="*/ 0 w 35"/>
                <a:gd name="T9" fmla="*/ 134 h 152"/>
                <a:gd name="T10" fmla="*/ 17 w 35"/>
                <a:gd name="T11" fmla="*/ 152 h 152"/>
                <a:gd name="T12" fmla="*/ 35 w 35"/>
                <a:gd name="T13" fmla="*/ 152 h 152"/>
                <a:gd name="T14" fmla="*/ 35 w 35"/>
                <a:gd name="T1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152">
                  <a:moveTo>
                    <a:pt x="35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9"/>
                    <a:pt x="0" y="98"/>
                    <a:pt x="0" y="134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8" y="152"/>
                    <a:pt x="17" y="152"/>
                  </a:cubicBezTo>
                  <a:cubicBezTo>
                    <a:pt x="18" y="152"/>
                    <a:pt x="24" y="152"/>
                    <a:pt x="35" y="152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33638" y="1762127"/>
              <a:ext cx="292100" cy="26988"/>
            </a:xfrm>
            <a:custGeom>
              <a:avLst/>
              <a:gdLst>
                <a:gd name="T0" fmla="*/ 0 w 116"/>
                <a:gd name="T1" fmla="*/ 5 h 11"/>
                <a:gd name="T2" fmla="*/ 5 w 116"/>
                <a:gd name="T3" fmla="*/ 11 h 11"/>
                <a:gd name="T4" fmla="*/ 5 w 116"/>
                <a:gd name="T5" fmla="*/ 11 h 11"/>
                <a:gd name="T6" fmla="*/ 116 w 116"/>
                <a:gd name="T7" fmla="*/ 11 h 11"/>
                <a:gd name="T8" fmla="*/ 116 w 116"/>
                <a:gd name="T9" fmla="*/ 0 h 11"/>
                <a:gd name="T10" fmla="*/ 5 w 116"/>
                <a:gd name="T11" fmla="*/ 0 h 11"/>
                <a:gd name="T12" fmla="*/ 0 w 116"/>
                <a:gd name="T13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1">
                  <a:moveTo>
                    <a:pt x="0" y="5"/>
                  </a:moveTo>
                  <a:cubicBezTo>
                    <a:pt x="0" y="8"/>
                    <a:pt x="2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116" y="11"/>
                    <a:pt x="116" y="11"/>
                    <a:pt x="116" y="1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80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2" name="Group 361出自【趣你的PPT】(微信:qunideppt)：最优质的PPT资源库"/>
          <p:cNvGrpSpPr/>
          <p:nvPr/>
        </p:nvGrpSpPr>
        <p:grpSpPr>
          <a:xfrm>
            <a:off x="1231900" y="1469515"/>
            <a:ext cx="646113" cy="646113"/>
            <a:chOff x="1231900" y="1587502"/>
            <a:chExt cx="646113" cy="646113"/>
          </a:xfrm>
        </p:grpSpPr>
        <p:sp>
          <p:nvSpPr>
            <p:cNvPr id="37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31900" y="1587502"/>
              <a:ext cx="646113" cy="646113"/>
            </a:xfrm>
            <a:prstGeom prst="ellipse">
              <a:avLst/>
            </a:prstGeom>
            <a:solidFill>
              <a:srgbClr val="A49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04938" y="1731964"/>
              <a:ext cx="473075" cy="501650"/>
            </a:xfrm>
            <a:custGeom>
              <a:avLst/>
              <a:gdLst>
                <a:gd name="T0" fmla="*/ 123 w 187"/>
                <a:gd name="T1" fmla="*/ 0 h 199"/>
                <a:gd name="T2" fmla="*/ 0 w 187"/>
                <a:gd name="T3" fmla="*/ 146 h 199"/>
                <a:gd name="T4" fmla="*/ 53 w 187"/>
                <a:gd name="T5" fmla="*/ 199 h 199"/>
                <a:gd name="T6" fmla="*/ 59 w 187"/>
                <a:gd name="T7" fmla="*/ 199 h 199"/>
                <a:gd name="T8" fmla="*/ 187 w 187"/>
                <a:gd name="T9" fmla="*/ 71 h 199"/>
                <a:gd name="T10" fmla="*/ 187 w 187"/>
                <a:gd name="T11" fmla="*/ 64 h 199"/>
                <a:gd name="T12" fmla="*/ 123 w 187"/>
                <a:gd name="T1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199">
                  <a:moveTo>
                    <a:pt x="123" y="0"/>
                  </a:moveTo>
                  <a:cubicBezTo>
                    <a:pt x="0" y="146"/>
                    <a:pt x="0" y="146"/>
                    <a:pt x="0" y="146"/>
                  </a:cubicBezTo>
                  <a:cubicBezTo>
                    <a:pt x="53" y="199"/>
                    <a:pt x="53" y="199"/>
                    <a:pt x="53" y="199"/>
                  </a:cubicBezTo>
                  <a:cubicBezTo>
                    <a:pt x="55" y="199"/>
                    <a:pt x="57" y="199"/>
                    <a:pt x="59" y="199"/>
                  </a:cubicBezTo>
                  <a:cubicBezTo>
                    <a:pt x="130" y="199"/>
                    <a:pt x="187" y="142"/>
                    <a:pt x="187" y="71"/>
                  </a:cubicBezTo>
                  <a:cubicBezTo>
                    <a:pt x="187" y="69"/>
                    <a:pt x="187" y="66"/>
                    <a:pt x="187" y="64"/>
                  </a:cubicBezTo>
                  <a:lnTo>
                    <a:pt x="123" y="0"/>
                  </a:lnTo>
                  <a:close/>
                </a:path>
              </a:pathLst>
            </a:custGeom>
            <a:solidFill>
              <a:srgbClr val="8D7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92238" y="1731964"/>
              <a:ext cx="323850" cy="384175"/>
            </a:xfrm>
            <a:custGeom>
              <a:avLst/>
              <a:gdLst>
                <a:gd name="T0" fmla="*/ 128 w 128"/>
                <a:gd name="T1" fmla="*/ 0 h 152"/>
                <a:gd name="T2" fmla="*/ 18 w 128"/>
                <a:gd name="T3" fmla="*/ 0 h 152"/>
                <a:gd name="T4" fmla="*/ 0 w 128"/>
                <a:gd name="T5" fmla="*/ 17 h 152"/>
                <a:gd name="T6" fmla="*/ 0 w 128"/>
                <a:gd name="T7" fmla="*/ 134 h 152"/>
                <a:gd name="T8" fmla="*/ 0 w 128"/>
                <a:gd name="T9" fmla="*/ 134 h 152"/>
                <a:gd name="T10" fmla="*/ 17 w 128"/>
                <a:gd name="T11" fmla="*/ 152 h 152"/>
                <a:gd name="T12" fmla="*/ 128 w 128"/>
                <a:gd name="T13" fmla="*/ 152 h 152"/>
                <a:gd name="T14" fmla="*/ 128 w 128"/>
                <a:gd name="T1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" h="152">
                  <a:moveTo>
                    <a:pt x="12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9"/>
                    <a:pt x="0" y="98"/>
                    <a:pt x="0" y="134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8" y="152"/>
                    <a:pt x="17" y="152"/>
                  </a:cubicBezTo>
                  <a:cubicBezTo>
                    <a:pt x="18" y="152"/>
                    <a:pt x="97" y="152"/>
                    <a:pt x="128" y="152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23988" y="1762127"/>
              <a:ext cx="292100" cy="26988"/>
            </a:xfrm>
            <a:custGeom>
              <a:avLst/>
              <a:gdLst>
                <a:gd name="T0" fmla="*/ 0 w 116"/>
                <a:gd name="T1" fmla="*/ 5 h 11"/>
                <a:gd name="T2" fmla="*/ 5 w 116"/>
                <a:gd name="T3" fmla="*/ 11 h 11"/>
                <a:gd name="T4" fmla="*/ 5 w 116"/>
                <a:gd name="T5" fmla="*/ 11 h 11"/>
                <a:gd name="T6" fmla="*/ 116 w 116"/>
                <a:gd name="T7" fmla="*/ 11 h 11"/>
                <a:gd name="T8" fmla="*/ 116 w 116"/>
                <a:gd name="T9" fmla="*/ 0 h 11"/>
                <a:gd name="T10" fmla="*/ 5 w 116"/>
                <a:gd name="T11" fmla="*/ 0 h 11"/>
                <a:gd name="T12" fmla="*/ 0 w 116"/>
                <a:gd name="T13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1">
                  <a:moveTo>
                    <a:pt x="0" y="5"/>
                  </a:moveTo>
                  <a:cubicBezTo>
                    <a:pt x="0" y="8"/>
                    <a:pt x="2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116" y="11"/>
                    <a:pt x="116" y="11"/>
                    <a:pt x="116" y="1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80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3" name="Group 362出自【趣你的PPT】(微信:qunideppt)：最优质的PPT资源库"/>
          <p:cNvGrpSpPr/>
          <p:nvPr/>
        </p:nvGrpSpPr>
        <p:grpSpPr>
          <a:xfrm>
            <a:off x="222250" y="1469515"/>
            <a:ext cx="646113" cy="646113"/>
            <a:chOff x="222250" y="1587502"/>
            <a:chExt cx="646113" cy="646113"/>
          </a:xfrm>
        </p:grpSpPr>
        <p:sp>
          <p:nvSpPr>
            <p:cNvPr id="36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2250" y="1587502"/>
              <a:ext cx="646113" cy="646113"/>
            </a:xfrm>
            <a:prstGeom prst="ellipse">
              <a:avLst/>
            </a:prstGeom>
            <a:solidFill>
              <a:srgbClr val="F2CD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8300" y="1763714"/>
              <a:ext cx="500063" cy="469900"/>
            </a:xfrm>
            <a:custGeom>
              <a:avLst/>
              <a:gdLst>
                <a:gd name="T0" fmla="*/ 146 w 198"/>
                <a:gd name="T1" fmla="*/ 0 h 186"/>
                <a:gd name="T2" fmla="*/ 0 w 198"/>
                <a:gd name="T3" fmla="*/ 112 h 186"/>
                <a:gd name="T4" fmla="*/ 74 w 198"/>
                <a:gd name="T5" fmla="*/ 186 h 186"/>
                <a:gd name="T6" fmla="*/ 198 w 198"/>
                <a:gd name="T7" fmla="*/ 58 h 186"/>
                <a:gd name="T8" fmla="*/ 198 w 198"/>
                <a:gd name="T9" fmla="*/ 52 h 186"/>
                <a:gd name="T10" fmla="*/ 146 w 198"/>
                <a:gd name="T11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8" h="186">
                  <a:moveTo>
                    <a:pt x="146" y="0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74" y="186"/>
                    <a:pt x="74" y="186"/>
                    <a:pt x="74" y="186"/>
                  </a:cubicBezTo>
                  <a:cubicBezTo>
                    <a:pt x="143" y="184"/>
                    <a:pt x="198" y="127"/>
                    <a:pt x="198" y="58"/>
                  </a:cubicBezTo>
                  <a:cubicBezTo>
                    <a:pt x="198" y="56"/>
                    <a:pt x="198" y="54"/>
                    <a:pt x="198" y="52"/>
                  </a:cubicBezTo>
                  <a:lnTo>
                    <a:pt x="146" y="0"/>
                  </a:lnTo>
                  <a:close/>
                </a:path>
              </a:pathLst>
            </a:custGeom>
            <a:solidFill>
              <a:srgbClr val="E6B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2425" y="1763714"/>
              <a:ext cx="384175" cy="293688"/>
            </a:xfrm>
            <a:custGeom>
              <a:avLst/>
              <a:gdLst>
                <a:gd name="T0" fmla="*/ 24 w 152"/>
                <a:gd name="T1" fmla="*/ 0 h 116"/>
                <a:gd name="T2" fmla="*/ 23 w 152"/>
                <a:gd name="T3" fmla="*/ 0 h 116"/>
                <a:gd name="T4" fmla="*/ 23 w 152"/>
                <a:gd name="T5" fmla="*/ 12 h 116"/>
                <a:gd name="T6" fmla="*/ 0 w 152"/>
                <a:gd name="T7" fmla="*/ 12 h 116"/>
                <a:gd name="T8" fmla="*/ 0 w 152"/>
                <a:gd name="T9" fmla="*/ 99 h 116"/>
                <a:gd name="T10" fmla="*/ 18 w 152"/>
                <a:gd name="T11" fmla="*/ 116 h 116"/>
                <a:gd name="T12" fmla="*/ 134 w 152"/>
                <a:gd name="T13" fmla="*/ 116 h 116"/>
                <a:gd name="T14" fmla="*/ 152 w 152"/>
                <a:gd name="T15" fmla="*/ 99 h 116"/>
                <a:gd name="T16" fmla="*/ 152 w 152"/>
                <a:gd name="T17" fmla="*/ 0 h 116"/>
                <a:gd name="T18" fmla="*/ 24 w 152"/>
                <a:gd name="T1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16">
                  <a:moveTo>
                    <a:pt x="24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08"/>
                    <a:pt x="8" y="116"/>
                    <a:pt x="18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44" y="116"/>
                    <a:pt x="152" y="108"/>
                    <a:pt x="152" y="99"/>
                  </a:cubicBezTo>
                  <a:cubicBezTo>
                    <a:pt x="152" y="0"/>
                    <a:pt x="152" y="0"/>
                    <a:pt x="152" y="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F5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1488" y="1895477"/>
              <a:ext cx="88900" cy="88900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1488" y="1838327"/>
              <a:ext cx="204788" cy="301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90550" y="1895477"/>
              <a:ext cx="85725" cy="30163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90550" y="1955802"/>
              <a:ext cx="85725" cy="28575"/>
            </a:xfrm>
            <a:prstGeom prst="rect">
              <a:avLst/>
            </a:prstGeom>
            <a:solidFill>
              <a:srgbClr val="50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2588" y="1793877"/>
              <a:ext cx="28575" cy="234950"/>
            </a:xfrm>
            <a:custGeom>
              <a:avLst/>
              <a:gdLst>
                <a:gd name="T0" fmla="*/ 0 w 11"/>
                <a:gd name="T1" fmla="*/ 87 h 93"/>
                <a:gd name="T2" fmla="*/ 6 w 11"/>
                <a:gd name="T3" fmla="*/ 93 h 93"/>
                <a:gd name="T4" fmla="*/ 11 w 11"/>
                <a:gd name="T5" fmla="*/ 87 h 93"/>
                <a:gd name="T6" fmla="*/ 11 w 11"/>
                <a:gd name="T7" fmla="*/ 87 h 93"/>
                <a:gd name="T8" fmla="*/ 11 w 11"/>
                <a:gd name="T9" fmla="*/ 87 h 93"/>
                <a:gd name="T10" fmla="*/ 11 w 11"/>
                <a:gd name="T11" fmla="*/ 0 h 93"/>
                <a:gd name="T12" fmla="*/ 0 w 11"/>
                <a:gd name="T13" fmla="*/ 0 h 93"/>
                <a:gd name="T14" fmla="*/ 0 w 11"/>
                <a:gd name="T15" fmla="*/ 87 h 93"/>
                <a:gd name="T16" fmla="*/ 0 w 11"/>
                <a:gd name="T17" fmla="*/ 8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93">
                  <a:moveTo>
                    <a:pt x="0" y="87"/>
                  </a:moveTo>
                  <a:cubicBezTo>
                    <a:pt x="0" y="90"/>
                    <a:pt x="2" y="93"/>
                    <a:pt x="6" y="93"/>
                  </a:cubicBezTo>
                  <a:cubicBezTo>
                    <a:pt x="9" y="93"/>
                    <a:pt x="11" y="90"/>
                    <a:pt x="11" y="87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87"/>
                    <a:pt x="0" y="87"/>
                    <a:pt x="0" y="87"/>
                  </a:cubicBezTo>
                  <a:close/>
                </a:path>
              </a:pathLst>
            </a:custGeom>
            <a:solidFill>
              <a:srgbClr val="CCD0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35" name="出自【趣你的PPT】(微信:qunideppt)：最优质的PPT资源库"/>
          <p:cNvSpPr txBox="1"/>
          <p:nvPr/>
        </p:nvSpPr>
        <p:spPr>
          <a:xfrm>
            <a:off x="3678238" y="378834"/>
            <a:ext cx="48418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/>
              <a:t>赠送可编辑图标</a:t>
            </a:r>
          </a:p>
        </p:txBody>
      </p:sp>
    </p:spTree>
    <p:extLst>
      <p:ext uri="{BB962C8B-B14F-4D97-AF65-F5344CB8AC3E}">
        <p14:creationId xmlns:p14="http://schemas.microsoft.com/office/powerpoint/2010/main" val="2887053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128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3297347" y="1667502"/>
            <a:ext cx="1678866" cy="3522998"/>
            <a:chOff x="3122439" y="1770361"/>
            <a:chExt cx="1819070" cy="3817207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 flipV="1">
              <a:off x="3122439" y="3678965"/>
              <a:ext cx="1819070" cy="1908603"/>
            </a:xfrm>
            <a:custGeom>
              <a:avLst/>
              <a:gdLst>
                <a:gd name="connsiteX0" fmla="*/ 0 w 3272780"/>
                <a:gd name="connsiteY0" fmla="*/ 3433863 h 3433863"/>
                <a:gd name="connsiteX1" fmla="*/ 989044 w 3272780"/>
                <a:gd name="connsiteY1" fmla="*/ 3433863 h 3433863"/>
                <a:gd name="connsiteX2" fmla="*/ 3272780 w 3272780"/>
                <a:gd name="connsiteY2" fmla="*/ 0 h 3433863"/>
                <a:gd name="connsiteX3" fmla="*/ 2283736 w 3272780"/>
                <a:gd name="connsiteY3" fmla="*/ 0 h 343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0" h="3433863">
                  <a:moveTo>
                    <a:pt x="0" y="3433863"/>
                  </a:moveTo>
                  <a:lnTo>
                    <a:pt x="989044" y="3433863"/>
                  </a:lnTo>
                  <a:lnTo>
                    <a:pt x="3272780" y="0"/>
                  </a:lnTo>
                  <a:lnTo>
                    <a:pt x="2283736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出自【趣你的PPT】(微信:qunideppt)：最优质的PPT资源库"/>
            <p:cNvSpPr/>
            <p:nvPr/>
          </p:nvSpPr>
          <p:spPr>
            <a:xfrm>
              <a:off x="3122439" y="1770361"/>
              <a:ext cx="1819070" cy="1908603"/>
            </a:xfrm>
            <a:custGeom>
              <a:avLst/>
              <a:gdLst>
                <a:gd name="connsiteX0" fmla="*/ 0 w 3272780"/>
                <a:gd name="connsiteY0" fmla="*/ 3433863 h 3433863"/>
                <a:gd name="connsiteX1" fmla="*/ 989044 w 3272780"/>
                <a:gd name="connsiteY1" fmla="*/ 3433863 h 3433863"/>
                <a:gd name="connsiteX2" fmla="*/ 3272780 w 3272780"/>
                <a:gd name="connsiteY2" fmla="*/ 0 h 3433863"/>
                <a:gd name="connsiteX3" fmla="*/ 2283736 w 3272780"/>
                <a:gd name="connsiteY3" fmla="*/ 0 h 343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0" h="3433863">
                  <a:moveTo>
                    <a:pt x="0" y="3433863"/>
                  </a:moveTo>
                  <a:lnTo>
                    <a:pt x="989044" y="3433863"/>
                  </a:lnTo>
                  <a:lnTo>
                    <a:pt x="3272780" y="0"/>
                  </a:lnTo>
                  <a:lnTo>
                    <a:pt x="2283736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7215787" y="1667501"/>
            <a:ext cx="1678867" cy="3522999"/>
            <a:chOff x="7660639" y="1770361"/>
            <a:chExt cx="1819071" cy="3817208"/>
          </a:xfrm>
        </p:grpSpPr>
        <p:sp>
          <p:nvSpPr>
            <p:cNvPr id="5" name="出自【趣你的PPT】(微信:qunideppt)：最优质的PPT资源库"/>
            <p:cNvSpPr/>
            <p:nvPr/>
          </p:nvSpPr>
          <p:spPr>
            <a:xfrm flipH="1" flipV="1">
              <a:off x="7660639" y="3678965"/>
              <a:ext cx="1819071" cy="190860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 flipH="1">
              <a:off x="7660639" y="1770361"/>
              <a:ext cx="1819071" cy="190860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出自【趣你的PPT】(微信:qunideppt)：最优质的PPT资源库"/>
          <p:cNvSpPr txBox="1"/>
          <p:nvPr/>
        </p:nvSpPr>
        <p:spPr>
          <a:xfrm>
            <a:off x="5147069" y="1966621"/>
            <a:ext cx="18978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/>
              <a:t>01</a:t>
            </a:r>
            <a:endParaRPr lang="zh-CN" altLang="en-US" sz="8000" b="1" dirty="0"/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3833314" y="3013502"/>
            <a:ext cx="45253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/>
              <a:t>论文框架与内容</a:t>
            </a:r>
          </a:p>
        </p:txBody>
      </p:sp>
      <p:cxnSp>
        <p:nvCxnSpPr>
          <p:cNvPr id="17" name="出自【趣你的PPT】(微信:qunideppt)：最优质的PPT资源库"/>
          <p:cNvCxnSpPr/>
          <p:nvPr/>
        </p:nvCxnSpPr>
        <p:spPr>
          <a:xfrm>
            <a:off x="4668520" y="3874979"/>
            <a:ext cx="285496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 txBox="1"/>
          <p:nvPr/>
        </p:nvSpPr>
        <p:spPr>
          <a:xfrm>
            <a:off x="4951299" y="3948261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4979592" y="4091657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4951299" y="4353577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4979592" y="4496973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6275501" y="4353577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6303794" y="4496973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6275501" y="3948261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6303794" y="4091657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490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flipV="1">
            <a:off x="7162800" y="1533659"/>
            <a:ext cx="3566160" cy="2499360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flipV="1">
            <a:off x="4312920" y="1533659"/>
            <a:ext cx="3566160" cy="2499360"/>
          </a:xfrm>
          <a:prstGeom prst="flowChartManualInpu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flipV="1">
            <a:off x="1463040" y="1533659"/>
            <a:ext cx="3566160" cy="2499360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2406634" y="2598673"/>
            <a:ext cx="1678972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24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5256514" y="2598673"/>
            <a:ext cx="1678972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24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8106394" y="2598673"/>
            <a:ext cx="1678972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24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2193011" y="4284589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2167439" y="4678011"/>
            <a:ext cx="1730117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5458255" y="4284589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5432683" y="4678011"/>
            <a:ext cx="1730117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8435135" y="4284589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8409563" y="4678011"/>
            <a:ext cx="1730117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6" name="Group 15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14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论文框架与内容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373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 rot="21159811">
            <a:off x="5894786" y="3074795"/>
            <a:ext cx="1949804" cy="1948017"/>
          </a:xfrm>
          <a:custGeom>
            <a:avLst/>
            <a:gdLst>
              <a:gd name="T0" fmla="*/ 1033 w 1112"/>
              <a:gd name="T1" fmla="*/ 458 h 1111"/>
              <a:gd name="T2" fmla="*/ 966 w 1112"/>
              <a:gd name="T3" fmla="*/ 480 h 1111"/>
              <a:gd name="T4" fmla="*/ 916 w 1112"/>
              <a:gd name="T5" fmla="*/ 449 h 1111"/>
              <a:gd name="T6" fmla="*/ 916 w 1112"/>
              <a:gd name="T7" fmla="*/ 444 h 1111"/>
              <a:gd name="T8" fmla="*/ 916 w 1112"/>
              <a:gd name="T9" fmla="*/ 196 h 1111"/>
              <a:gd name="T10" fmla="*/ 869 w 1112"/>
              <a:gd name="T11" fmla="*/ 196 h 1111"/>
              <a:gd name="T12" fmla="*/ 869 w 1112"/>
              <a:gd name="T13" fmla="*/ 196 h 1111"/>
              <a:gd name="T14" fmla="*/ 649 w 1112"/>
              <a:gd name="T15" fmla="*/ 196 h 1111"/>
              <a:gd name="T16" fmla="*/ 642 w 1112"/>
              <a:gd name="T17" fmla="*/ 196 h 1111"/>
              <a:gd name="T18" fmla="*/ 645 w 1112"/>
              <a:gd name="T19" fmla="*/ 196 h 1111"/>
              <a:gd name="T20" fmla="*/ 613 w 1112"/>
              <a:gd name="T21" fmla="*/ 146 h 1111"/>
              <a:gd name="T22" fmla="*/ 635 w 1112"/>
              <a:gd name="T23" fmla="*/ 78 h 1111"/>
              <a:gd name="T24" fmla="*/ 547 w 1112"/>
              <a:gd name="T25" fmla="*/ 0 h 1111"/>
              <a:gd name="T26" fmla="*/ 459 w 1112"/>
              <a:gd name="T27" fmla="*/ 78 h 1111"/>
              <a:gd name="T28" fmla="*/ 481 w 1112"/>
              <a:gd name="T29" fmla="*/ 146 h 1111"/>
              <a:gd name="T30" fmla="*/ 449 w 1112"/>
              <a:gd name="T31" fmla="*/ 196 h 1111"/>
              <a:gd name="T32" fmla="*/ 444 w 1112"/>
              <a:gd name="T33" fmla="*/ 196 h 1111"/>
              <a:gd name="T34" fmla="*/ 354 w 1112"/>
              <a:gd name="T35" fmla="*/ 196 h 1111"/>
              <a:gd name="T36" fmla="*/ 354 w 1112"/>
              <a:gd name="T37" fmla="*/ 196 h 1111"/>
              <a:gd name="T38" fmla="*/ 196 w 1112"/>
              <a:gd name="T39" fmla="*/ 196 h 1111"/>
              <a:gd name="T40" fmla="*/ 196 w 1112"/>
              <a:gd name="T41" fmla="*/ 444 h 1111"/>
              <a:gd name="T42" fmla="*/ 196 w 1112"/>
              <a:gd name="T43" fmla="*/ 448 h 1111"/>
              <a:gd name="T44" fmla="*/ 146 w 1112"/>
              <a:gd name="T45" fmla="*/ 480 h 1111"/>
              <a:gd name="T46" fmla="*/ 79 w 1112"/>
              <a:gd name="T47" fmla="*/ 458 h 1111"/>
              <a:gd name="T48" fmla="*/ 0 w 1112"/>
              <a:gd name="T49" fmla="*/ 546 h 1111"/>
              <a:gd name="T50" fmla="*/ 79 w 1112"/>
              <a:gd name="T51" fmla="*/ 634 h 1111"/>
              <a:gd name="T52" fmla="*/ 146 w 1112"/>
              <a:gd name="T53" fmla="*/ 612 h 1111"/>
              <a:gd name="T54" fmla="*/ 196 w 1112"/>
              <a:gd name="T55" fmla="*/ 644 h 1111"/>
              <a:gd name="T56" fmla="*/ 196 w 1112"/>
              <a:gd name="T57" fmla="*/ 641 h 1111"/>
              <a:gd name="T58" fmla="*/ 196 w 1112"/>
              <a:gd name="T59" fmla="*/ 648 h 1111"/>
              <a:gd name="T60" fmla="*/ 196 w 1112"/>
              <a:gd name="T61" fmla="*/ 915 h 1111"/>
              <a:gd name="T62" fmla="*/ 240 w 1112"/>
              <a:gd name="T63" fmla="*/ 915 h 1111"/>
              <a:gd name="T64" fmla="*/ 445 w 1112"/>
              <a:gd name="T65" fmla="*/ 915 h 1111"/>
              <a:gd name="T66" fmla="*/ 452 w 1112"/>
              <a:gd name="T67" fmla="*/ 915 h 1111"/>
              <a:gd name="T68" fmla="*/ 449 w 1112"/>
              <a:gd name="T69" fmla="*/ 915 h 1111"/>
              <a:gd name="T70" fmla="*/ 481 w 1112"/>
              <a:gd name="T71" fmla="*/ 965 h 1111"/>
              <a:gd name="T72" fmla="*/ 459 w 1112"/>
              <a:gd name="T73" fmla="*/ 1032 h 1111"/>
              <a:gd name="T74" fmla="*/ 547 w 1112"/>
              <a:gd name="T75" fmla="*/ 1111 h 1111"/>
              <a:gd name="T76" fmla="*/ 635 w 1112"/>
              <a:gd name="T77" fmla="*/ 1032 h 1111"/>
              <a:gd name="T78" fmla="*/ 613 w 1112"/>
              <a:gd name="T79" fmla="*/ 965 h 1111"/>
              <a:gd name="T80" fmla="*/ 645 w 1112"/>
              <a:gd name="T81" fmla="*/ 915 h 1111"/>
              <a:gd name="T82" fmla="*/ 650 w 1112"/>
              <a:gd name="T83" fmla="*/ 915 h 1111"/>
              <a:gd name="T84" fmla="*/ 758 w 1112"/>
              <a:gd name="T85" fmla="*/ 915 h 1111"/>
              <a:gd name="T86" fmla="*/ 758 w 1112"/>
              <a:gd name="T87" fmla="*/ 915 h 1111"/>
              <a:gd name="T88" fmla="*/ 861 w 1112"/>
              <a:gd name="T89" fmla="*/ 915 h 1111"/>
              <a:gd name="T90" fmla="*/ 916 w 1112"/>
              <a:gd name="T91" fmla="*/ 915 h 1111"/>
              <a:gd name="T92" fmla="*/ 916 w 1112"/>
              <a:gd name="T93" fmla="*/ 648 h 1111"/>
              <a:gd name="T94" fmla="*/ 916 w 1112"/>
              <a:gd name="T95" fmla="*/ 641 h 1111"/>
              <a:gd name="T96" fmla="*/ 916 w 1112"/>
              <a:gd name="T97" fmla="*/ 644 h 1111"/>
              <a:gd name="T98" fmla="*/ 966 w 1112"/>
              <a:gd name="T99" fmla="*/ 612 h 1111"/>
              <a:gd name="T100" fmla="*/ 1033 w 1112"/>
              <a:gd name="T101" fmla="*/ 634 h 1111"/>
              <a:gd name="T102" fmla="*/ 1112 w 1112"/>
              <a:gd name="T103" fmla="*/ 546 h 1111"/>
              <a:gd name="T104" fmla="*/ 1033 w 1112"/>
              <a:gd name="T105" fmla="*/ 458 h 1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112" h="1111">
                <a:moveTo>
                  <a:pt x="1033" y="458"/>
                </a:moveTo>
                <a:cubicBezTo>
                  <a:pt x="1011" y="458"/>
                  <a:pt x="966" y="480"/>
                  <a:pt x="966" y="480"/>
                </a:cubicBezTo>
                <a:cubicBezTo>
                  <a:pt x="940" y="493"/>
                  <a:pt x="918" y="479"/>
                  <a:pt x="916" y="449"/>
                </a:cubicBezTo>
                <a:cubicBezTo>
                  <a:pt x="916" y="444"/>
                  <a:pt x="916" y="444"/>
                  <a:pt x="916" y="444"/>
                </a:cubicBezTo>
                <a:cubicBezTo>
                  <a:pt x="916" y="196"/>
                  <a:pt x="916" y="196"/>
                  <a:pt x="916" y="196"/>
                </a:cubicBezTo>
                <a:cubicBezTo>
                  <a:pt x="869" y="196"/>
                  <a:pt x="869" y="196"/>
                  <a:pt x="869" y="196"/>
                </a:cubicBezTo>
                <a:cubicBezTo>
                  <a:pt x="869" y="196"/>
                  <a:pt x="869" y="196"/>
                  <a:pt x="869" y="196"/>
                </a:cubicBezTo>
                <a:cubicBezTo>
                  <a:pt x="649" y="196"/>
                  <a:pt x="649" y="196"/>
                  <a:pt x="649" y="196"/>
                </a:cubicBezTo>
                <a:cubicBezTo>
                  <a:pt x="645" y="196"/>
                  <a:pt x="643" y="196"/>
                  <a:pt x="642" y="196"/>
                </a:cubicBezTo>
                <a:cubicBezTo>
                  <a:pt x="642" y="196"/>
                  <a:pt x="643" y="196"/>
                  <a:pt x="645" y="196"/>
                </a:cubicBezTo>
                <a:cubicBezTo>
                  <a:pt x="614" y="194"/>
                  <a:pt x="600" y="172"/>
                  <a:pt x="613" y="146"/>
                </a:cubicBezTo>
                <a:cubicBezTo>
                  <a:pt x="613" y="146"/>
                  <a:pt x="635" y="101"/>
                  <a:pt x="635" y="78"/>
                </a:cubicBezTo>
                <a:cubicBezTo>
                  <a:pt x="635" y="35"/>
                  <a:pt x="595" y="0"/>
                  <a:pt x="547" y="0"/>
                </a:cubicBezTo>
                <a:cubicBezTo>
                  <a:pt x="498" y="0"/>
                  <a:pt x="459" y="35"/>
                  <a:pt x="459" y="78"/>
                </a:cubicBezTo>
                <a:cubicBezTo>
                  <a:pt x="459" y="101"/>
                  <a:pt x="481" y="146"/>
                  <a:pt x="481" y="146"/>
                </a:cubicBezTo>
                <a:cubicBezTo>
                  <a:pt x="494" y="172"/>
                  <a:pt x="479" y="194"/>
                  <a:pt x="449" y="196"/>
                </a:cubicBezTo>
                <a:cubicBezTo>
                  <a:pt x="444" y="196"/>
                  <a:pt x="444" y="196"/>
                  <a:pt x="444" y="196"/>
                </a:cubicBezTo>
                <a:cubicBezTo>
                  <a:pt x="354" y="196"/>
                  <a:pt x="354" y="196"/>
                  <a:pt x="354" y="196"/>
                </a:cubicBezTo>
                <a:cubicBezTo>
                  <a:pt x="354" y="196"/>
                  <a:pt x="354" y="196"/>
                  <a:pt x="354" y="196"/>
                </a:cubicBezTo>
                <a:cubicBezTo>
                  <a:pt x="196" y="196"/>
                  <a:pt x="196" y="196"/>
                  <a:pt x="196" y="196"/>
                </a:cubicBezTo>
                <a:cubicBezTo>
                  <a:pt x="196" y="444"/>
                  <a:pt x="196" y="444"/>
                  <a:pt x="196" y="444"/>
                </a:cubicBezTo>
                <a:cubicBezTo>
                  <a:pt x="196" y="448"/>
                  <a:pt x="196" y="448"/>
                  <a:pt x="196" y="448"/>
                </a:cubicBezTo>
                <a:cubicBezTo>
                  <a:pt x="194" y="479"/>
                  <a:pt x="172" y="493"/>
                  <a:pt x="146" y="480"/>
                </a:cubicBezTo>
                <a:cubicBezTo>
                  <a:pt x="146" y="480"/>
                  <a:pt x="101" y="458"/>
                  <a:pt x="79" y="458"/>
                </a:cubicBezTo>
                <a:cubicBezTo>
                  <a:pt x="35" y="458"/>
                  <a:pt x="0" y="498"/>
                  <a:pt x="0" y="546"/>
                </a:cubicBezTo>
                <a:cubicBezTo>
                  <a:pt x="0" y="595"/>
                  <a:pt x="35" y="634"/>
                  <a:pt x="79" y="634"/>
                </a:cubicBezTo>
                <a:cubicBezTo>
                  <a:pt x="101" y="634"/>
                  <a:pt x="146" y="612"/>
                  <a:pt x="146" y="612"/>
                </a:cubicBezTo>
                <a:cubicBezTo>
                  <a:pt x="172" y="599"/>
                  <a:pt x="194" y="614"/>
                  <a:pt x="196" y="644"/>
                </a:cubicBezTo>
                <a:cubicBezTo>
                  <a:pt x="196" y="643"/>
                  <a:pt x="196" y="642"/>
                  <a:pt x="196" y="641"/>
                </a:cubicBezTo>
                <a:cubicBezTo>
                  <a:pt x="196" y="642"/>
                  <a:pt x="196" y="645"/>
                  <a:pt x="196" y="648"/>
                </a:cubicBezTo>
                <a:cubicBezTo>
                  <a:pt x="196" y="915"/>
                  <a:pt x="196" y="915"/>
                  <a:pt x="196" y="915"/>
                </a:cubicBezTo>
                <a:cubicBezTo>
                  <a:pt x="196" y="915"/>
                  <a:pt x="224" y="915"/>
                  <a:pt x="240" y="915"/>
                </a:cubicBezTo>
                <a:cubicBezTo>
                  <a:pt x="445" y="915"/>
                  <a:pt x="445" y="915"/>
                  <a:pt x="445" y="915"/>
                </a:cubicBezTo>
                <a:cubicBezTo>
                  <a:pt x="448" y="915"/>
                  <a:pt x="451" y="915"/>
                  <a:pt x="452" y="915"/>
                </a:cubicBezTo>
                <a:cubicBezTo>
                  <a:pt x="451" y="915"/>
                  <a:pt x="450" y="915"/>
                  <a:pt x="449" y="915"/>
                </a:cubicBezTo>
                <a:cubicBezTo>
                  <a:pt x="479" y="917"/>
                  <a:pt x="494" y="939"/>
                  <a:pt x="481" y="965"/>
                </a:cubicBezTo>
                <a:cubicBezTo>
                  <a:pt x="481" y="965"/>
                  <a:pt x="459" y="1010"/>
                  <a:pt x="459" y="1032"/>
                </a:cubicBezTo>
                <a:cubicBezTo>
                  <a:pt x="459" y="1076"/>
                  <a:pt x="498" y="1111"/>
                  <a:pt x="547" y="1111"/>
                </a:cubicBezTo>
                <a:cubicBezTo>
                  <a:pt x="595" y="1111"/>
                  <a:pt x="635" y="1076"/>
                  <a:pt x="635" y="1032"/>
                </a:cubicBezTo>
                <a:cubicBezTo>
                  <a:pt x="635" y="1010"/>
                  <a:pt x="613" y="965"/>
                  <a:pt x="613" y="965"/>
                </a:cubicBezTo>
                <a:cubicBezTo>
                  <a:pt x="600" y="939"/>
                  <a:pt x="614" y="917"/>
                  <a:pt x="645" y="915"/>
                </a:cubicBezTo>
                <a:cubicBezTo>
                  <a:pt x="650" y="915"/>
                  <a:pt x="650" y="915"/>
                  <a:pt x="650" y="915"/>
                </a:cubicBezTo>
                <a:cubicBezTo>
                  <a:pt x="758" y="915"/>
                  <a:pt x="758" y="915"/>
                  <a:pt x="758" y="915"/>
                </a:cubicBezTo>
                <a:cubicBezTo>
                  <a:pt x="758" y="915"/>
                  <a:pt x="758" y="915"/>
                  <a:pt x="758" y="915"/>
                </a:cubicBezTo>
                <a:cubicBezTo>
                  <a:pt x="861" y="915"/>
                  <a:pt x="861" y="915"/>
                  <a:pt x="861" y="915"/>
                </a:cubicBezTo>
                <a:cubicBezTo>
                  <a:pt x="865" y="915"/>
                  <a:pt x="916" y="915"/>
                  <a:pt x="916" y="915"/>
                </a:cubicBezTo>
                <a:cubicBezTo>
                  <a:pt x="916" y="648"/>
                  <a:pt x="916" y="648"/>
                  <a:pt x="916" y="648"/>
                </a:cubicBezTo>
                <a:cubicBezTo>
                  <a:pt x="916" y="645"/>
                  <a:pt x="916" y="643"/>
                  <a:pt x="916" y="641"/>
                </a:cubicBezTo>
                <a:cubicBezTo>
                  <a:pt x="916" y="642"/>
                  <a:pt x="916" y="643"/>
                  <a:pt x="916" y="644"/>
                </a:cubicBezTo>
                <a:cubicBezTo>
                  <a:pt x="918" y="614"/>
                  <a:pt x="940" y="600"/>
                  <a:pt x="966" y="612"/>
                </a:cubicBezTo>
                <a:cubicBezTo>
                  <a:pt x="966" y="612"/>
                  <a:pt x="1011" y="634"/>
                  <a:pt x="1033" y="634"/>
                </a:cubicBezTo>
                <a:cubicBezTo>
                  <a:pt x="1077" y="634"/>
                  <a:pt x="1112" y="595"/>
                  <a:pt x="1112" y="546"/>
                </a:cubicBezTo>
                <a:cubicBezTo>
                  <a:pt x="1112" y="498"/>
                  <a:pt x="1077" y="458"/>
                  <a:pt x="1033" y="4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 rot="20995207">
            <a:off x="4649869" y="1828038"/>
            <a:ext cx="1563774" cy="1217063"/>
          </a:xfrm>
          <a:custGeom>
            <a:avLst/>
            <a:gdLst>
              <a:gd name="T0" fmla="*/ 243 w 892"/>
              <a:gd name="T1" fmla="*/ 694 h 694"/>
              <a:gd name="T2" fmla="*/ 237 w 892"/>
              <a:gd name="T3" fmla="*/ 694 h 694"/>
              <a:gd name="T4" fmla="*/ 2 w 892"/>
              <a:gd name="T5" fmla="*/ 694 h 694"/>
              <a:gd name="T6" fmla="*/ 2 w 892"/>
              <a:gd name="T7" fmla="*/ 459 h 694"/>
              <a:gd name="T8" fmla="*/ 2 w 892"/>
              <a:gd name="T9" fmla="*/ 261 h 694"/>
              <a:gd name="T10" fmla="*/ 2 w 892"/>
              <a:gd name="T11" fmla="*/ 257 h 694"/>
              <a:gd name="T12" fmla="*/ 2 w 892"/>
              <a:gd name="T13" fmla="*/ 0 h 694"/>
              <a:gd name="T14" fmla="*/ 33 w 892"/>
              <a:gd name="T15" fmla="*/ 1 h 694"/>
              <a:gd name="T16" fmla="*/ 244 w 892"/>
              <a:gd name="T17" fmla="*/ 1 h 694"/>
              <a:gd name="T18" fmla="*/ 244 w 892"/>
              <a:gd name="T19" fmla="*/ 1 h 694"/>
              <a:gd name="T20" fmla="*/ 244 w 892"/>
              <a:gd name="T21" fmla="*/ 1 h 694"/>
              <a:gd name="T22" fmla="*/ 443 w 892"/>
              <a:gd name="T23" fmla="*/ 1 h 694"/>
              <a:gd name="T24" fmla="*/ 564 w 892"/>
              <a:gd name="T25" fmla="*/ 1 h 694"/>
              <a:gd name="T26" fmla="*/ 564 w 892"/>
              <a:gd name="T27" fmla="*/ 0 h 694"/>
              <a:gd name="T28" fmla="*/ 655 w 892"/>
              <a:gd name="T29" fmla="*/ 0 h 694"/>
              <a:gd name="T30" fmla="*/ 696 w 892"/>
              <a:gd name="T31" fmla="*/ 0 h 694"/>
              <a:gd name="T32" fmla="*/ 696 w 892"/>
              <a:gd name="T33" fmla="*/ 255 h 694"/>
              <a:gd name="T34" fmla="*/ 696 w 892"/>
              <a:gd name="T35" fmla="*/ 260 h 694"/>
              <a:gd name="T36" fmla="*/ 697 w 892"/>
              <a:gd name="T37" fmla="*/ 260 h 694"/>
              <a:gd name="T38" fmla="*/ 697 w 892"/>
              <a:gd name="T39" fmla="*/ 262 h 694"/>
              <a:gd name="T40" fmla="*/ 710 w 892"/>
              <a:gd name="T41" fmla="*/ 261 h 694"/>
              <a:gd name="T42" fmla="*/ 712 w 892"/>
              <a:gd name="T43" fmla="*/ 261 h 694"/>
              <a:gd name="T44" fmla="*/ 697 w 892"/>
              <a:gd name="T45" fmla="*/ 262 h 694"/>
              <a:gd name="T46" fmla="*/ 741 w 892"/>
              <a:gd name="T47" fmla="*/ 308 h 694"/>
              <a:gd name="T48" fmla="*/ 765 w 892"/>
              <a:gd name="T49" fmla="*/ 302 h 694"/>
              <a:gd name="T50" fmla="*/ 827 w 892"/>
              <a:gd name="T51" fmla="*/ 281 h 694"/>
              <a:gd name="T52" fmla="*/ 892 w 892"/>
              <a:gd name="T53" fmla="*/ 356 h 694"/>
              <a:gd name="T54" fmla="*/ 827 w 892"/>
              <a:gd name="T55" fmla="*/ 432 h 694"/>
              <a:gd name="T56" fmla="*/ 765 w 892"/>
              <a:gd name="T57" fmla="*/ 411 h 694"/>
              <a:gd name="T58" fmla="*/ 741 w 892"/>
              <a:gd name="T59" fmla="*/ 405 h 694"/>
              <a:gd name="T60" fmla="*/ 697 w 892"/>
              <a:gd name="T61" fmla="*/ 453 h 694"/>
              <a:gd name="T62" fmla="*/ 696 w 892"/>
              <a:gd name="T63" fmla="*/ 454 h 694"/>
              <a:gd name="T64" fmla="*/ 696 w 892"/>
              <a:gd name="T65" fmla="*/ 459 h 694"/>
              <a:gd name="T66" fmla="*/ 696 w 892"/>
              <a:gd name="T67" fmla="*/ 694 h 694"/>
              <a:gd name="T68" fmla="*/ 649 w 892"/>
              <a:gd name="T69" fmla="*/ 694 h 694"/>
              <a:gd name="T70" fmla="*/ 649 w 892"/>
              <a:gd name="T71" fmla="*/ 694 h 694"/>
              <a:gd name="T72" fmla="*/ 442 w 892"/>
              <a:gd name="T73" fmla="*/ 694 h 694"/>
              <a:gd name="T74" fmla="*/ 435 w 892"/>
              <a:gd name="T75" fmla="*/ 694 h 694"/>
              <a:gd name="T76" fmla="*/ 435 w 892"/>
              <a:gd name="T77" fmla="*/ 694 h 694"/>
              <a:gd name="T78" fmla="*/ 416 w 892"/>
              <a:gd name="T79" fmla="*/ 684 h 694"/>
              <a:gd name="T80" fmla="*/ 418 w 892"/>
              <a:gd name="T81" fmla="*/ 663 h 694"/>
              <a:gd name="T82" fmla="*/ 441 w 892"/>
              <a:gd name="T83" fmla="*/ 590 h 694"/>
              <a:gd name="T84" fmla="*/ 340 w 892"/>
              <a:gd name="T85" fmla="*/ 499 h 694"/>
              <a:gd name="T86" fmla="*/ 240 w 892"/>
              <a:gd name="T87" fmla="*/ 590 h 694"/>
              <a:gd name="T88" fmla="*/ 263 w 892"/>
              <a:gd name="T89" fmla="*/ 663 h 694"/>
              <a:gd name="T90" fmla="*/ 264 w 892"/>
              <a:gd name="T91" fmla="*/ 684 h 694"/>
              <a:gd name="T92" fmla="*/ 244 w 892"/>
              <a:gd name="T93" fmla="*/ 694 h 694"/>
              <a:gd name="T94" fmla="*/ 243 w 892"/>
              <a:gd name="T95" fmla="*/ 694 h 6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92" h="694">
                <a:moveTo>
                  <a:pt x="243" y="694"/>
                </a:moveTo>
                <a:cubicBezTo>
                  <a:pt x="237" y="694"/>
                  <a:pt x="237" y="694"/>
                  <a:pt x="237" y="694"/>
                </a:cubicBezTo>
                <a:cubicBezTo>
                  <a:pt x="2" y="694"/>
                  <a:pt x="2" y="694"/>
                  <a:pt x="2" y="694"/>
                </a:cubicBezTo>
                <a:cubicBezTo>
                  <a:pt x="2" y="459"/>
                  <a:pt x="2" y="459"/>
                  <a:pt x="2" y="459"/>
                </a:cubicBezTo>
                <a:cubicBezTo>
                  <a:pt x="2" y="458"/>
                  <a:pt x="0" y="294"/>
                  <a:pt x="2" y="261"/>
                </a:cubicBezTo>
                <a:cubicBezTo>
                  <a:pt x="2" y="260"/>
                  <a:pt x="2" y="258"/>
                  <a:pt x="2" y="257"/>
                </a:cubicBezTo>
                <a:cubicBezTo>
                  <a:pt x="2" y="0"/>
                  <a:pt x="2" y="0"/>
                  <a:pt x="2" y="0"/>
                </a:cubicBezTo>
                <a:cubicBezTo>
                  <a:pt x="33" y="1"/>
                  <a:pt x="33" y="1"/>
                  <a:pt x="33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443" y="1"/>
                  <a:pt x="443" y="1"/>
                  <a:pt x="443" y="1"/>
                </a:cubicBezTo>
                <a:cubicBezTo>
                  <a:pt x="564" y="1"/>
                  <a:pt x="564" y="1"/>
                  <a:pt x="564" y="1"/>
                </a:cubicBezTo>
                <a:cubicBezTo>
                  <a:pt x="564" y="0"/>
                  <a:pt x="564" y="0"/>
                  <a:pt x="564" y="0"/>
                </a:cubicBezTo>
                <a:cubicBezTo>
                  <a:pt x="655" y="0"/>
                  <a:pt x="655" y="0"/>
                  <a:pt x="655" y="0"/>
                </a:cubicBezTo>
                <a:cubicBezTo>
                  <a:pt x="658" y="0"/>
                  <a:pt x="681" y="0"/>
                  <a:pt x="696" y="0"/>
                </a:cubicBezTo>
                <a:cubicBezTo>
                  <a:pt x="696" y="255"/>
                  <a:pt x="696" y="255"/>
                  <a:pt x="696" y="255"/>
                </a:cubicBezTo>
                <a:cubicBezTo>
                  <a:pt x="696" y="257"/>
                  <a:pt x="696" y="259"/>
                  <a:pt x="696" y="260"/>
                </a:cubicBezTo>
                <a:cubicBezTo>
                  <a:pt x="697" y="260"/>
                  <a:pt x="697" y="260"/>
                  <a:pt x="697" y="260"/>
                </a:cubicBezTo>
                <a:cubicBezTo>
                  <a:pt x="697" y="261"/>
                  <a:pt x="697" y="261"/>
                  <a:pt x="697" y="262"/>
                </a:cubicBezTo>
                <a:cubicBezTo>
                  <a:pt x="710" y="261"/>
                  <a:pt x="710" y="261"/>
                  <a:pt x="710" y="261"/>
                </a:cubicBezTo>
                <a:cubicBezTo>
                  <a:pt x="712" y="261"/>
                  <a:pt x="712" y="261"/>
                  <a:pt x="712" y="261"/>
                </a:cubicBezTo>
                <a:cubicBezTo>
                  <a:pt x="697" y="262"/>
                  <a:pt x="697" y="262"/>
                  <a:pt x="697" y="262"/>
                </a:cubicBezTo>
                <a:cubicBezTo>
                  <a:pt x="700" y="290"/>
                  <a:pt x="717" y="308"/>
                  <a:pt x="741" y="308"/>
                </a:cubicBezTo>
                <a:cubicBezTo>
                  <a:pt x="748" y="308"/>
                  <a:pt x="756" y="306"/>
                  <a:pt x="765" y="302"/>
                </a:cubicBezTo>
                <a:cubicBezTo>
                  <a:pt x="781" y="294"/>
                  <a:pt x="812" y="281"/>
                  <a:pt x="827" y="281"/>
                </a:cubicBezTo>
                <a:cubicBezTo>
                  <a:pt x="863" y="281"/>
                  <a:pt x="892" y="315"/>
                  <a:pt x="892" y="356"/>
                </a:cubicBezTo>
                <a:cubicBezTo>
                  <a:pt x="892" y="398"/>
                  <a:pt x="863" y="432"/>
                  <a:pt x="827" y="432"/>
                </a:cubicBezTo>
                <a:cubicBezTo>
                  <a:pt x="812" y="432"/>
                  <a:pt x="781" y="419"/>
                  <a:pt x="765" y="411"/>
                </a:cubicBezTo>
                <a:cubicBezTo>
                  <a:pt x="756" y="407"/>
                  <a:pt x="748" y="405"/>
                  <a:pt x="741" y="405"/>
                </a:cubicBezTo>
                <a:cubicBezTo>
                  <a:pt x="716" y="405"/>
                  <a:pt x="699" y="424"/>
                  <a:pt x="697" y="453"/>
                </a:cubicBezTo>
                <a:cubicBezTo>
                  <a:pt x="696" y="454"/>
                  <a:pt x="696" y="454"/>
                  <a:pt x="696" y="454"/>
                </a:cubicBezTo>
                <a:cubicBezTo>
                  <a:pt x="696" y="459"/>
                  <a:pt x="696" y="459"/>
                  <a:pt x="696" y="459"/>
                </a:cubicBezTo>
                <a:cubicBezTo>
                  <a:pt x="696" y="694"/>
                  <a:pt x="696" y="694"/>
                  <a:pt x="696" y="694"/>
                </a:cubicBezTo>
                <a:cubicBezTo>
                  <a:pt x="649" y="694"/>
                  <a:pt x="649" y="694"/>
                  <a:pt x="649" y="694"/>
                </a:cubicBezTo>
                <a:cubicBezTo>
                  <a:pt x="649" y="694"/>
                  <a:pt x="649" y="694"/>
                  <a:pt x="649" y="694"/>
                </a:cubicBezTo>
                <a:cubicBezTo>
                  <a:pt x="442" y="694"/>
                  <a:pt x="442" y="694"/>
                  <a:pt x="442" y="694"/>
                </a:cubicBezTo>
                <a:cubicBezTo>
                  <a:pt x="439" y="694"/>
                  <a:pt x="436" y="694"/>
                  <a:pt x="435" y="694"/>
                </a:cubicBezTo>
                <a:cubicBezTo>
                  <a:pt x="435" y="694"/>
                  <a:pt x="435" y="694"/>
                  <a:pt x="435" y="694"/>
                </a:cubicBezTo>
                <a:cubicBezTo>
                  <a:pt x="426" y="693"/>
                  <a:pt x="419" y="689"/>
                  <a:pt x="416" y="684"/>
                </a:cubicBezTo>
                <a:cubicBezTo>
                  <a:pt x="413" y="677"/>
                  <a:pt x="415" y="669"/>
                  <a:pt x="418" y="663"/>
                </a:cubicBezTo>
                <a:cubicBezTo>
                  <a:pt x="420" y="658"/>
                  <a:pt x="441" y="615"/>
                  <a:pt x="441" y="590"/>
                </a:cubicBezTo>
                <a:cubicBezTo>
                  <a:pt x="441" y="540"/>
                  <a:pt x="396" y="499"/>
                  <a:pt x="340" y="499"/>
                </a:cubicBezTo>
                <a:cubicBezTo>
                  <a:pt x="285" y="499"/>
                  <a:pt x="240" y="540"/>
                  <a:pt x="240" y="590"/>
                </a:cubicBezTo>
                <a:cubicBezTo>
                  <a:pt x="240" y="615"/>
                  <a:pt x="261" y="658"/>
                  <a:pt x="263" y="663"/>
                </a:cubicBezTo>
                <a:cubicBezTo>
                  <a:pt x="267" y="671"/>
                  <a:pt x="267" y="679"/>
                  <a:pt x="264" y="684"/>
                </a:cubicBezTo>
                <a:cubicBezTo>
                  <a:pt x="261" y="690"/>
                  <a:pt x="254" y="693"/>
                  <a:pt x="244" y="694"/>
                </a:cubicBezTo>
                <a:cubicBezTo>
                  <a:pt x="244" y="694"/>
                  <a:pt x="243" y="694"/>
                  <a:pt x="243" y="6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20777" y="2342245"/>
            <a:ext cx="227948" cy="221846"/>
          </a:xfrm>
          <a:custGeom>
            <a:avLst/>
            <a:gdLst>
              <a:gd name="T0" fmla="*/ 635 w 710"/>
              <a:gd name="T1" fmla="*/ 320 h 691"/>
              <a:gd name="T2" fmla="*/ 389 w 710"/>
              <a:gd name="T3" fmla="*/ 73 h 691"/>
              <a:gd name="T4" fmla="*/ 133 w 710"/>
              <a:gd name="T5" fmla="*/ 62 h 691"/>
              <a:gd name="T6" fmla="*/ 130 w 710"/>
              <a:gd name="T7" fmla="*/ 59 h 691"/>
              <a:gd name="T8" fmla="*/ 59 w 710"/>
              <a:gd name="T9" fmla="*/ 59 h 691"/>
              <a:gd name="T10" fmla="*/ 59 w 710"/>
              <a:gd name="T11" fmla="*/ 130 h 691"/>
              <a:gd name="T12" fmla="*/ 62 w 710"/>
              <a:gd name="T13" fmla="*/ 133 h 691"/>
              <a:gd name="T14" fmla="*/ 73 w 710"/>
              <a:gd name="T15" fmla="*/ 389 h 691"/>
              <a:gd name="T16" fmla="*/ 320 w 710"/>
              <a:gd name="T17" fmla="*/ 635 h 691"/>
              <a:gd name="T18" fmla="*/ 454 w 710"/>
              <a:gd name="T19" fmla="*/ 691 h 691"/>
              <a:gd name="T20" fmla="*/ 589 w 710"/>
              <a:gd name="T21" fmla="*/ 635 h 691"/>
              <a:gd name="T22" fmla="*/ 635 w 710"/>
              <a:gd name="T23" fmla="*/ 589 h 691"/>
              <a:gd name="T24" fmla="*/ 635 w 710"/>
              <a:gd name="T25" fmla="*/ 320 h 691"/>
              <a:gd name="T26" fmla="*/ 565 w 710"/>
              <a:gd name="T27" fmla="*/ 518 h 691"/>
              <a:gd name="T28" fmla="*/ 518 w 710"/>
              <a:gd name="T29" fmla="*/ 565 h 691"/>
              <a:gd name="T30" fmla="*/ 454 w 710"/>
              <a:gd name="T31" fmla="*/ 591 h 691"/>
              <a:gd name="T32" fmla="*/ 391 w 710"/>
              <a:gd name="T33" fmla="*/ 565 h 691"/>
              <a:gd name="T34" fmla="*/ 144 w 710"/>
              <a:gd name="T35" fmla="*/ 318 h 691"/>
              <a:gd name="T36" fmla="*/ 133 w 710"/>
              <a:gd name="T37" fmla="*/ 204 h 691"/>
              <a:gd name="T38" fmla="*/ 194 w 710"/>
              <a:gd name="T39" fmla="*/ 265 h 691"/>
              <a:gd name="T40" fmla="*/ 265 w 710"/>
              <a:gd name="T41" fmla="*/ 265 h 691"/>
              <a:gd name="T42" fmla="*/ 265 w 710"/>
              <a:gd name="T43" fmla="*/ 194 h 691"/>
              <a:gd name="T44" fmla="*/ 204 w 710"/>
              <a:gd name="T45" fmla="*/ 133 h 691"/>
              <a:gd name="T46" fmla="*/ 318 w 710"/>
              <a:gd name="T47" fmla="*/ 144 h 691"/>
              <a:gd name="T48" fmla="*/ 565 w 710"/>
              <a:gd name="T49" fmla="*/ 391 h 691"/>
              <a:gd name="T50" fmla="*/ 565 w 710"/>
              <a:gd name="T51" fmla="*/ 518 h 691"/>
              <a:gd name="T52" fmla="*/ 565 w 710"/>
              <a:gd name="T53" fmla="*/ 518 h 691"/>
              <a:gd name="T54" fmla="*/ 565 w 710"/>
              <a:gd name="T55" fmla="*/ 518 h 6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710" h="691">
                <a:moveTo>
                  <a:pt x="635" y="320"/>
                </a:moveTo>
                <a:cubicBezTo>
                  <a:pt x="389" y="73"/>
                  <a:pt x="389" y="73"/>
                  <a:pt x="389" y="73"/>
                </a:cubicBezTo>
                <a:cubicBezTo>
                  <a:pt x="319" y="3"/>
                  <a:pt x="207" y="0"/>
                  <a:pt x="133" y="62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10" y="40"/>
                  <a:pt x="79" y="40"/>
                  <a:pt x="59" y="59"/>
                </a:cubicBezTo>
                <a:cubicBezTo>
                  <a:pt x="40" y="79"/>
                  <a:pt x="40" y="110"/>
                  <a:pt x="59" y="130"/>
                </a:cubicBezTo>
                <a:cubicBezTo>
                  <a:pt x="62" y="133"/>
                  <a:pt x="62" y="133"/>
                  <a:pt x="62" y="133"/>
                </a:cubicBezTo>
                <a:cubicBezTo>
                  <a:pt x="0" y="207"/>
                  <a:pt x="3" y="319"/>
                  <a:pt x="73" y="389"/>
                </a:cubicBezTo>
                <a:cubicBezTo>
                  <a:pt x="320" y="635"/>
                  <a:pt x="320" y="635"/>
                  <a:pt x="320" y="635"/>
                </a:cubicBezTo>
                <a:cubicBezTo>
                  <a:pt x="356" y="671"/>
                  <a:pt x="404" y="691"/>
                  <a:pt x="454" y="691"/>
                </a:cubicBezTo>
                <a:cubicBezTo>
                  <a:pt x="505" y="691"/>
                  <a:pt x="553" y="671"/>
                  <a:pt x="589" y="635"/>
                </a:cubicBezTo>
                <a:cubicBezTo>
                  <a:pt x="635" y="589"/>
                  <a:pt x="635" y="589"/>
                  <a:pt x="635" y="589"/>
                </a:cubicBezTo>
                <a:cubicBezTo>
                  <a:pt x="710" y="515"/>
                  <a:pt x="710" y="394"/>
                  <a:pt x="635" y="320"/>
                </a:cubicBezTo>
                <a:close/>
                <a:moveTo>
                  <a:pt x="565" y="518"/>
                </a:moveTo>
                <a:cubicBezTo>
                  <a:pt x="518" y="565"/>
                  <a:pt x="518" y="565"/>
                  <a:pt x="518" y="565"/>
                </a:cubicBezTo>
                <a:cubicBezTo>
                  <a:pt x="501" y="582"/>
                  <a:pt x="478" y="591"/>
                  <a:pt x="454" y="591"/>
                </a:cubicBezTo>
                <a:cubicBezTo>
                  <a:pt x="430" y="591"/>
                  <a:pt x="408" y="582"/>
                  <a:pt x="391" y="565"/>
                </a:cubicBezTo>
                <a:cubicBezTo>
                  <a:pt x="144" y="318"/>
                  <a:pt x="144" y="318"/>
                  <a:pt x="144" y="318"/>
                </a:cubicBezTo>
                <a:cubicBezTo>
                  <a:pt x="113" y="287"/>
                  <a:pt x="110" y="239"/>
                  <a:pt x="133" y="204"/>
                </a:cubicBezTo>
                <a:cubicBezTo>
                  <a:pt x="194" y="265"/>
                  <a:pt x="194" y="265"/>
                  <a:pt x="194" y="265"/>
                </a:cubicBezTo>
                <a:cubicBezTo>
                  <a:pt x="213" y="284"/>
                  <a:pt x="245" y="284"/>
                  <a:pt x="265" y="265"/>
                </a:cubicBezTo>
                <a:cubicBezTo>
                  <a:pt x="284" y="245"/>
                  <a:pt x="284" y="213"/>
                  <a:pt x="265" y="194"/>
                </a:cubicBezTo>
                <a:cubicBezTo>
                  <a:pt x="204" y="133"/>
                  <a:pt x="204" y="133"/>
                  <a:pt x="204" y="133"/>
                </a:cubicBezTo>
                <a:cubicBezTo>
                  <a:pt x="239" y="110"/>
                  <a:pt x="287" y="113"/>
                  <a:pt x="318" y="144"/>
                </a:cubicBezTo>
                <a:cubicBezTo>
                  <a:pt x="565" y="391"/>
                  <a:pt x="565" y="391"/>
                  <a:pt x="565" y="391"/>
                </a:cubicBezTo>
                <a:cubicBezTo>
                  <a:pt x="600" y="426"/>
                  <a:pt x="600" y="483"/>
                  <a:pt x="565" y="518"/>
                </a:cubicBezTo>
                <a:close/>
                <a:moveTo>
                  <a:pt x="565" y="518"/>
                </a:moveTo>
                <a:cubicBezTo>
                  <a:pt x="565" y="518"/>
                  <a:pt x="565" y="518"/>
                  <a:pt x="565" y="518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029171" y="2150503"/>
            <a:ext cx="227948" cy="222253"/>
          </a:xfrm>
          <a:custGeom>
            <a:avLst/>
            <a:gdLst>
              <a:gd name="T0" fmla="*/ 651 w 710"/>
              <a:gd name="T1" fmla="*/ 651 h 692"/>
              <a:gd name="T2" fmla="*/ 651 w 710"/>
              <a:gd name="T3" fmla="*/ 580 h 692"/>
              <a:gd name="T4" fmla="*/ 648 w 710"/>
              <a:gd name="T5" fmla="*/ 577 h 692"/>
              <a:gd name="T6" fmla="*/ 637 w 710"/>
              <a:gd name="T7" fmla="*/ 321 h 692"/>
              <a:gd name="T8" fmla="*/ 390 w 710"/>
              <a:gd name="T9" fmla="*/ 75 h 692"/>
              <a:gd name="T10" fmla="*/ 121 w 710"/>
              <a:gd name="T11" fmla="*/ 75 h 692"/>
              <a:gd name="T12" fmla="*/ 75 w 710"/>
              <a:gd name="T13" fmla="*/ 121 h 692"/>
              <a:gd name="T14" fmla="*/ 75 w 710"/>
              <a:gd name="T15" fmla="*/ 390 h 692"/>
              <a:gd name="T16" fmla="*/ 321 w 710"/>
              <a:gd name="T17" fmla="*/ 637 h 692"/>
              <a:gd name="T18" fmla="*/ 455 w 710"/>
              <a:gd name="T19" fmla="*/ 692 h 692"/>
              <a:gd name="T20" fmla="*/ 577 w 710"/>
              <a:gd name="T21" fmla="*/ 648 h 692"/>
              <a:gd name="T22" fmla="*/ 580 w 710"/>
              <a:gd name="T23" fmla="*/ 651 h 692"/>
              <a:gd name="T24" fmla="*/ 651 w 710"/>
              <a:gd name="T25" fmla="*/ 651 h 692"/>
              <a:gd name="T26" fmla="*/ 577 w 710"/>
              <a:gd name="T27" fmla="*/ 506 h 692"/>
              <a:gd name="T28" fmla="*/ 516 w 710"/>
              <a:gd name="T29" fmla="*/ 445 h 692"/>
              <a:gd name="T30" fmla="*/ 445 w 710"/>
              <a:gd name="T31" fmla="*/ 445 h 692"/>
              <a:gd name="T32" fmla="*/ 445 w 710"/>
              <a:gd name="T33" fmla="*/ 516 h 692"/>
              <a:gd name="T34" fmla="*/ 506 w 710"/>
              <a:gd name="T35" fmla="*/ 577 h 692"/>
              <a:gd name="T36" fmla="*/ 455 w 710"/>
              <a:gd name="T37" fmla="*/ 592 h 692"/>
              <a:gd name="T38" fmla="*/ 392 w 710"/>
              <a:gd name="T39" fmla="*/ 566 h 692"/>
              <a:gd name="T40" fmla="*/ 145 w 710"/>
              <a:gd name="T41" fmla="*/ 319 h 692"/>
              <a:gd name="T42" fmla="*/ 145 w 710"/>
              <a:gd name="T43" fmla="*/ 192 h 692"/>
              <a:gd name="T44" fmla="*/ 192 w 710"/>
              <a:gd name="T45" fmla="*/ 145 h 692"/>
              <a:gd name="T46" fmla="*/ 319 w 710"/>
              <a:gd name="T47" fmla="*/ 145 h 692"/>
              <a:gd name="T48" fmla="*/ 566 w 710"/>
              <a:gd name="T49" fmla="*/ 392 h 692"/>
              <a:gd name="T50" fmla="*/ 577 w 710"/>
              <a:gd name="T51" fmla="*/ 506 h 692"/>
              <a:gd name="T52" fmla="*/ 577 w 710"/>
              <a:gd name="T53" fmla="*/ 506 h 692"/>
              <a:gd name="T54" fmla="*/ 577 w 710"/>
              <a:gd name="T55" fmla="*/ 506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710" h="692">
                <a:moveTo>
                  <a:pt x="651" y="651"/>
                </a:moveTo>
                <a:cubicBezTo>
                  <a:pt x="670" y="631"/>
                  <a:pt x="670" y="600"/>
                  <a:pt x="651" y="580"/>
                </a:cubicBezTo>
                <a:cubicBezTo>
                  <a:pt x="648" y="577"/>
                  <a:pt x="648" y="577"/>
                  <a:pt x="648" y="577"/>
                </a:cubicBezTo>
                <a:cubicBezTo>
                  <a:pt x="710" y="503"/>
                  <a:pt x="707" y="391"/>
                  <a:pt x="637" y="321"/>
                </a:cubicBezTo>
                <a:cubicBezTo>
                  <a:pt x="390" y="75"/>
                  <a:pt x="390" y="75"/>
                  <a:pt x="390" y="75"/>
                </a:cubicBezTo>
                <a:cubicBezTo>
                  <a:pt x="316" y="0"/>
                  <a:pt x="195" y="0"/>
                  <a:pt x="121" y="75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0" y="195"/>
                  <a:pt x="0" y="316"/>
                  <a:pt x="75" y="390"/>
                </a:cubicBezTo>
                <a:cubicBezTo>
                  <a:pt x="321" y="637"/>
                  <a:pt x="321" y="637"/>
                  <a:pt x="321" y="637"/>
                </a:cubicBezTo>
                <a:cubicBezTo>
                  <a:pt x="357" y="672"/>
                  <a:pt x="405" y="692"/>
                  <a:pt x="455" y="692"/>
                </a:cubicBezTo>
                <a:cubicBezTo>
                  <a:pt x="501" y="692"/>
                  <a:pt x="543" y="677"/>
                  <a:pt x="577" y="648"/>
                </a:cubicBezTo>
                <a:cubicBezTo>
                  <a:pt x="580" y="651"/>
                  <a:pt x="580" y="651"/>
                  <a:pt x="580" y="651"/>
                </a:cubicBezTo>
                <a:cubicBezTo>
                  <a:pt x="600" y="670"/>
                  <a:pt x="631" y="670"/>
                  <a:pt x="651" y="651"/>
                </a:cubicBezTo>
                <a:close/>
                <a:moveTo>
                  <a:pt x="577" y="506"/>
                </a:moveTo>
                <a:cubicBezTo>
                  <a:pt x="516" y="445"/>
                  <a:pt x="516" y="445"/>
                  <a:pt x="516" y="445"/>
                </a:cubicBezTo>
                <a:cubicBezTo>
                  <a:pt x="497" y="426"/>
                  <a:pt x="465" y="426"/>
                  <a:pt x="445" y="445"/>
                </a:cubicBezTo>
                <a:cubicBezTo>
                  <a:pt x="426" y="465"/>
                  <a:pt x="426" y="497"/>
                  <a:pt x="445" y="516"/>
                </a:cubicBezTo>
                <a:cubicBezTo>
                  <a:pt x="506" y="577"/>
                  <a:pt x="506" y="577"/>
                  <a:pt x="506" y="577"/>
                </a:cubicBezTo>
                <a:cubicBezTo>
                  <a:pt x="491" y="587"/>
                  <a:pt x="474" y="592"/>
                  <a:pt x="455" y="592"/>
                </a:cubicBezTo>
                <a:cubicBezTo>
                  <a:pt x="431" y="592"/>
                  <a:pt x="409" y="583"/>
                  <a:pt x="392" y="566"/>
                </a:cubicBezTo>
                <a:cubicBezTo>
                  <a:pt x="145" y="319"/>
                  <a:pt x="145" y="319"/>
                  <a:pt x="145" y="319"/>
                </a:cubicBezTo>
                <a:cubicBezTo>
                  <a:pt x="110" y="284"/>
                  <a:pt x="110" y="227"/>
                  <a:pt x="145" y="192"/>
                </a:cubicBezTo>
                <a:cubicBezTo>
                  <a:pt x="192" y="145"/>
                  <a:pt x="192" y="145"/>
                  <a:pt x="192" y="145"/>
                </a:cubicBezTo>
                <a:cubicBezTo>
                  <a:pt x="227" y="110"/>
                  <a:pt x="284" y="110"/>
                  <a:pt x="319" y="145"/>
                </a:cubicBezTo>
                <a:cubicBezTo>
                  <a:pt x="566" y="392"/>
                  <a:pt x="566" y="392"/>
                  <a:pt x="566" y="392"/>
                </a:cubicBezTo>
                <a:cubicBezTo>
                  <a:pt x="597" y="423"/>
                  <a:pt x="600" y="471"/>
                  <a:pt x="577" y="506"/>
                </a:cubicBezTo>
                <a:close/>
                <a:moveTo>
                  <a:pt x="577" y="506"/>
                </a:moveTo>
                <a:cubicBezTo>
                  <a:pt x="577" y="506"/>
                  <a:pt x="577" y="506"/>
                  <a:pt x="577" y="506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 rot="597218">
            <a:off x="4642721" y="3076586"/>
            <a:ext cx="1256382" cy="1964101"/>
          </a:xfrm>
          <a:custGeom>
            <a:avLst/>
            <a:gdLst>
              <a:gd name="T0" fmla="*/ 355 w 717"/>
              <a:gd name="T1" fmla="*/ 1120 h 1120"/>
              <a:gd name="T2" fmla="*/ 276 w 717"/>
              <a:gd name="T3" fmla="*/ 1051 h 1120"/>
              <a:gd name="T4" fmla="*/ 298 w 717"/>
              <a:gd name="T5" fmla="*/ 987 h 1120"/>
              <a:gd name="T6" fmla="*/ 299 w 717"/>
              <a:gd name="T7" fmla="*/ 942 h 1120"/>
              <a:gd name="T8" fmla="*/ 257 w 717"/>
              <a:gd name="T9" fmla="*/ 919 h 1120"/>
              <a:gd name="T10" fmla="*/ 257 w 717"/>
              <a:gd name="T11" fmla="*/ 919 h 1120"/>
              <a:gd name="T12" fmla="*/ 251 w 717"/>
              <a:gd name="T13" fmla="*/ 919 h 1120"/>
              <a:gd name="T14" fmla="*/ 1 w 717"/>
              <a:gd name="T15" fmla="*/ 919 h 1120"/>
              <a:gd name="T16" fmla="*/ 1 w 717"/>
              <a:gd name="T17" fmla="*/ 893 h 1120"/>
              <a:gd name="T18" fmla="*/ 1 w 717"/>
              <a:gd name="T19" fmla="*/ 882 h 1120"/>
              <a:gd name="T20" fmla="*/ 1 w 717"/>
              <a:gd name="T21" fmla="*/ 707 h 1120"/>
              <a:gd name="T22" fmla="*/ 1 w 717"/>
              <a:gd name="T23" fmla="*/ 656 h 1120"/>
              <a:gd name="T24" fmla="*/ 1 w 717"/>
              <a:gd name="T25" fmla="*/ 650 h 1120"/>
              <a:gd name="T26" fmla="*/ 1 w 717"/>
              <a:gd name="T27" fmla="*/ 648 h 1120"/>
              <a:gd name="T28" fmla="*/ 0 w 717"/>
              <a:gd name="T29" fmla="*/ 648 h 1120"/>
              <a:gd name="T30" fmla="*/ 1 w 717"/>
              <a:gd name="T31" fmla="*/ 640 h 1120"/>
              <a:gd name="T32" fmla="*/ 1 w 717"/>
              <a:gd name="T33" fmla="*/ 446 h 1120"/>
              <a:gd name="T34" fmla="*/ 1 w 717"/>
              <a:gd name="T35" fmla="*/ 353 h 1120"/>
              <a:gd name="T36" fmla="*/ 1 w 717"/>
              <a:gd name="T37" fmla="*/ 201 h 1120"/>
              <a:gd name="T38" fmla="*/ 251 w 717"/>
              <a:gd name="T39" fmla="*/ 201 h 1120"/>
              <a:gd name="T40" fmla="*/ 257 w 717"/>
              <a:gd name="T41" fmla="*/ 201 h 1120"/>
              <a:gd name="T42" fmla="*/ 257 w 717"/>
              <a:gd name="T43" fmla="*/ 201 h 1120"/>
              <a:gd name="T44" fmla="*/ 299 w 717"/>
              <a:gd name="T45" fmla="*/ 178 h 1120"/>
              <a:gd name="T46" fmla="*/ 298 w 717"/>
              <a:gd name="T47" fmla="*/ 134 h 1120"/>
              <a:gd name="T48" fmla="*/ 277 w 717"/>
              <a:gd name="T49" fmla="*/ 69 h 1120"/>
              <a:gd name="T50" fmla="*/ 356 w 717"/>
              <a:gd name="T51" fmla="*/ 0 h 1120"/>
              <a:gd name="T52" fmla="*/ 435 w 717"/>
              <a:gd name="T53" fmla="*/ 69 h 1120"/>
              <a:gd name="T54" fmla="*/ 413 w 717"/>
              <a:gd name="T55" fmla="*/ 134 h 1120"/>
              <a:gd name="T56" fmla="*/ 412 w 717"/>
              <a:gd name="T57" fmla="*/ 178 h 1120"/>
              <a:gd name="T58" fmla="*/ 455 w 717"/>
              <a:gd name="T59" fmla="*/ 201 h 1120"/>
              <a:gd name="T60" fmla="*/ 461 w 717"/>
              <a:gd name="T61" fmla="*/ 201 h 1120"/>
              <a:gd name="T62" fmla="*/ 717 w 717"/>
              <a:gd name="T63" fmla="*/ 201 h 1120"/>
              <a:gd name="T64" fmla="*/ 717 w 717"/>
              <a:gd name="T65" fmla="*/ 235 h 1120"/>
              <a:gd name="T66" fmla="*/ 717 w 717"/>
              <a:gd name="T67" fmla="*/ 369 h 1120"/>
              <a:gd name="T68" fmla="*/ 717 w 717"/>
              <a:gd name="T69" fmla="*/ 445 h 1120"/>
              <a:gd name="T70" fmla="*/ 717 w 717"/>
              <a:gd name="T71" fmla="*/ 449 h 1120"/>
              <a:gd name="T72" fmla="*/ 717 w 717"/>
              <a:gd name="T73" fmla="*/ 449 h 1120"/>
              <a:gd name="T74" fmla="*/ 697 w 717"/>
              <a:gd name="T75" fmla="*/ 476 h 1120"/>
              <a:gd name="T76" fmla="*/ 683 w 717"/>
              <a:gd name="T77" fmla="*/ 473 h 1120"/>
              <a:gd name="T78" fmla="*/ 608 w 717"/>
              <a:gd name="T79" fmla="*/ 449 h 1120"/>
              <a:gd name="T80" fmla="*/ 516 w 717"/>
              <a:gd name="T81" fmla="*/ 551 h 1120"/>
              <a:gd name="T82" fmla="*/ 608 w 717"/>
              <a:gd name="T83" fmla="*/ 653 h 1120"/>
              <a:gd name="T84" fmla="*/ 683 w 717"/>
              <a:gd name="T85" fmla="*/ 629 h 1120"/>
              <a:gd name="T86" fmla="*/ 697 w 717"/>
              <a:gd name="T87" fmla="*/ 625 h 1120"/>
              <a:gd name="T88" fmla="*/ 717 w 717"/>
              <a:gd name="T89" fmla="*/ 652 h 1120"/>
              <a:gd name="T90" fmla="*/ 717 w 717"/>
              <a:gd name="T91" fmla="*/ 697 h 1120"/>
              <a:gd name="T92" fmla="*/ 717 w 717"/>
              <a:gd name="T93" fmla="*/ 756 h 1120"/>
              <a:gd name="T94" fmla="*/ 717 w 717"/>
              <a:gd name="T95" fmla="*/ 767 h 1120"/>
              <a:gd name="T96" fmla="*/ 717 w 717"/>
              <a:gd name="T97" fmla="*/ 874 h 1120"/>
              <a:gd name="T98" fmla="*/ 717 w 717"/>
              <a:gd name="T99" fmla="*/ 919 h 1120"/>
              <a:gd name="T100" fmla="*/ 461 w 717"/>
              <a:gd name="T101" fmla="*/ 919 h 1120"/>
              <a:gd name="T102" fmla="*/ 455 w 717"/>
              <a:gd name="T103" fmla="*/ 919 h 1120"/>
              <a:gd name="T104" fmla="*/ 412 w 717"/>
              <a:gd name="T105" fmla="*/ 942 h 1120"/>
              <a:gd name="T106" fmla="*/ 413 w 717"/>
              <a:gd name="T107" fmla="*/ 987 h 1120"/>
              <a:gd name="T108" fmla="*/ 435 w 717"/>
              <a:gd name="T109" fmla="*/ 1051 h 1120"/>
              <a:gd name="T110" fmla="*/ 355 w 717"/>
              <a:gd name="T111" fmla="*/ 1120 h 1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7" h="1120">
                <a:moveTo>
                  <a:pt x="355" y="1120"/>
                </a:moveTo>
                <a:cubicBezTo>
                  <a:pt x="312" y="1120"/>
                  <a:pt x="276" y="1089"/>
                  <a:pt x="276" y="1051"/>
                </a:cubicBezTo>
                <a:cubicBezTo>
                  <a:pt x="276" y="1034"/>
                  <a:pt x="292" y="999"/>
                  <a:pt x="298" y="987"/>
                </a:cubicBezTo>
                <a:cubicBezTo>
                  <a:pt x="306" y="971"/>
                  <a:pt x="306" y="955"/>
                  <a:pt x="299" y="942"/>
                </a:cubicBezTo>
                <a:cubicBezTo>
                  <a:pt x="291" y="929"/>
                  <a:pt x="276" y="921"/>
                  <a:pt x="257" y="919"/>
                </a:cubicBezTo>
                <a:cubicBezTo>
                  <a:pt x="257" y="919"/>
                  <a:pt x="257" y="919"/>
                  <a:pt x="257" y="919"/>
                </a:cubicBezTo>
                <a:cubicBezTo>
                  <a:pt x="256" y="919"/>
                  <a:pt x="254" y="919"/>
                  <a:pt x="251" y="919"/>
                </a:cubicBezTo>
                <a:cubicBezTo>
                  <a:pt x="1" y="919"/>
                  <a:pt x="1" y="919"/>
                  <a:pt x="1" y="919"/>
                </a:cubicBezTo>
                <a:cubicBezTo>
                  <a:pt x="1" y="893"/>
                  <a:pt x="1" y="893"/>
                  <a:pt x="1" y="893"/>
                </a:cubicBezTo>
                <a:cubicBezTo>
                  <a:pt x="1" y="882"/>
                  <a:pt x="1" y="882"/>
                  <a:pt x="1" y="882"/>
                </a:cubicBezTo>
                <a:cubicBezTo>
                  <a:pt x="1" y="707"/>
                  <a:pt x="1" y="707"/>
                  <a:pt x="1" y="707"/>
                </a:cubicBezTo>
                <a:cubicBezTo>
                  <a:pt x="1" y="656"/>
                  <a:pt x="1" y="656"/>
                  <a:pt x="1" y="656"/>
                </a:cubicBezTo>
                <a:cubicBezTo>
                  <a:pt x="1" y="650"/>
                  <a:pt x="1" y="650"/>
                  <a:pt x="1" y="650"/>
                </a:cubicBezTo>
                <a:cubicBezTo>
                  <a:pt x="1" y="650"/>
                  <a:pt x="1" y="648"/>
                  <a:pt x="1" y="648"/>
                </a:cubicBezTo>
                <a:cubicBezTo>
                  <a:pt x="0" y="648"/>
                  <a:pt x="0" y="648"/>
                  <a:pt x="0" y="648"/>
                </a:cubicBezTo>
                <a:cubicBezTo>
                  <a:pt x="1" y="646"/>
                  <a:pt x="1" y="643"/>
                  <a:pt x="1" y="640"/>
                </a:cubicBezTo>
                <a:cubicBezTo>
                  <a:pt x="1" y="640"/>
                  <a:pt x="1" y="447"/>
                  <a:pt x="1" y="446"/>
                </a:cubicBezTo>
                <a:cubicBezTo>
                  <a:pt x="1" y="353"/>
                  <a:pt x="1" y="353"/>
                  <a:pt x="1" y="353"/>
                </a:cubicBezTo>
                <a:cubicBezTo>
                  <a:pt x="1" y="201"/>
                  <a:pt x="1" y="201"/>
                  <a:pt x="1" y="201"/>
                </a:cubicBezTo>
                <a:cubicBezTo>
                  <a:pt x="251" y="201"/>
                  <a:pt x="251" y="201"/>
                  <a:pt x="251" y="201"/>
                </a:cubicBezTo>
                <a:cubicBezTo>
                  <a:pt x="254" y="201"/>
                  <a:pt x="256" y="201"/>
                  <a:pt x="257" y="201"/>
                </a:cubicBezTo>
                <a:cubicBezTo>
                  <a:pt x="257" y="201"/>
                  <a:pt x="257" y="201"/>
                  <a:pt x="257" y="201"/>
                </a:cubicBezTo>
                <a:cubicBezTo>
                  <a:pt x="276" y="200"/>
                  <a:pt x="291" y="191"/>
                  <a:pt x="299" y="178"/>
                </a:cubicBezTo>
                <a:cubicBezTo>
                  <a:pt x="306" y="165"/>
                  <a:pt x="306" y="150"/>
                  <a:pt x="298" y="134"/>
                </a:cubicBezTo>
                <a:cubicBezTo>
                  <a:pt x="292" y="121"/>
                  <a:pt x="277" y="86"/>
                  <a:pt x="277" y="69"/>
                </a:cubicBezTo>
                <a:cubicBezTo>
                  <a:pt x="277" y="31"/>
                  <a:pt x="312" y="0"/>
                  <a:pt x="356" y="0"/>
                </a:cubicBezTo>
                <a:cubicBezTo>
                  <a:pt x="399" y="0"/>
                  <a:pt x="435" y="31"/>
                  <a:pt x="435" y="69"/>
                </a:cubicBezTo>
                <a:cubicBezTo>
                  <a:pt x="435" y="86"/>
                  <a:pt x="419" y="121"/>
                  <a:pt x="413" y="134"/>
                </a:cubicBezTo>
                <a:cubicBezTo>
                  <a:pt x="405" y="150"/>
                  <a:pt x="405" y="165"/>
                  <a:pt x="412" y="178"/>
                </a:cubicBezTo>
                <a:cubicBezTo>
                  <a:pt x="420" y="192"/>
                  <a:pt x="436" y="200"/>
                  <a:pt x="455" y="201"/>
                </a:cubicBezTo>
                <a:cubicBezTo>
                  <a:pt x="461" y="201"/>
                  <a:pt x="461" y="201"/>
                  <a:pt x="461" y="201"/>
                </a:cubicBezTo>
                <a:cubicBezTo>
                  <a:pt x="717" y="201"/>
                  <a:pt x="717" y="201"/>
                  <a:pt x="717" y="201"/>
                </a:cubicBezTo>
                <a:cubicBezTo>
                  <a:pt x="717" y="235"/>
                  <a:pt x="717" y="235"/>
                  <a:pt x="717" y="235"/>
                </a:cubicBezTo>
                <a:cubicBezTo>
                  <a:pt x="717" y="369"/>
                  <a:pt x="717" y="369"/>
                  <a:pt x="717" y="369"/>
                </a:cubicBezTo>
                <a:cubicBezTo>
                  <a:pt x="717" y="445"/>
                  <a:pt x="717" y="445"/>
                  <a:pt x="717" y="445"/>
                </a:cubicBezTo>
                <a:cubicBezTo>
                  <a:pt x="717" y="449"/>
                  <a:pt x="717" y="449"/>
                  <a:pt x="717" y="449"/>
                </a:cubicBezTo>
                <a:cubicBezTo>
                  <a:pt x="717" y="449"/>
                  <a:pt x="717" y="449"/>
                  <a:pt x="717" y="449"/>
                </a:cubicBezTo>
                <a:cubicBezTo>
                  <a:pt x="716" y="466"/>
                  <a:pt x="708" y="476"/>
                  <a:pt x="697" y="476"/>
                </a:cubicBezTo>
                <a:cubicBezTo>
                  <a:pt x="692" y="476"/>
                  <a:pt x="688" y="475"/>
                  <a:pt x="683" y="473"/>
                </a:cubicBezTo>
                <a:cubicBezTo>
                  <a:pt x="678" y="470"/>
                  <a:pt x="633" y="449"/>
                  <a:pt x="608" y="449"/>
                </a:cubicBezTo>
                <a:cubicBezTo>
                  <a:pt x="557" y="449"/>
                  <a:pt x="516" y="494"/>
                  <a:pt x="516" y="551"/>
                </a:cubicBezTo>
                <a:cubicBezTo>
                  <a:pt x="516" y="607"/>
                  <a:pt x="557" y="653"/>
                  <a:pt x="608" y="653"/>
                </a:cubicBezTo>
                <a:cubicBezTo>
                  <a:pt x="633" y="653"/>
                  <a:pt x="678" y="631"/>
                  <a:pt x="683" y="629"/>
                </a:cubicBezTo>
                <a:cubicBezTo>
                  <a:pt x="688" y="626"/>
                  <a:pt x="692" y="625"/>
                  <a:pt x="697" y="625"/>
                </a:cubicBezTo>
                <a:cubicBezTo>
                  <a:pt x="708" y="625"/>
                  <a:pt x="716" y="635"/>
                  <a:pt x="717" y="652"/>
                </a:cubicBezTo>
                <a:cubicBezTo>
                  <a:pt x="717" y="652"/>
                  <a:pt x="717" y="697"/>
                  <a:pt x="717" y="697"/>
                </a:cubicBezTo>
                <a:cubicBezTo>
                  <a:pt x="717" y="756"/>
                  <a:pt x="717" y="756"/>
                  <a:pt x="717" y="756"/>
                </a:cubicBezTo>
                <a:cubicBezTo>
                  <a:pt x="717" y="767"/>
                  <a:pt x="717" y="767"/>
                  <a:pt x="717" y="767"/>
                </a:cubicBezTo>
                <a:cubicBezTo>
                  <a:pt x="717" y="874"/>
                  <a:pt x="717" y="874"/>
                  <a:pt x="717" y="874"/>
                </a:cubicBezTo>
                <a:cubicBezTo>
                  <a:pt x="717" y="877"/>
                  <a:pt x="717" y="903"/>
                  <a:pt x="717" y="919"/>
                </a:cubicBezTo>
                <a:cubicBezTo>
                  <a:pt x="461" y="919"/>
                  <a:pt x="461" y="919"/>
                  <a:pt x="461" y="919"/>
                </a:cubicBezTo>
                <a:cubicBezTo>
                  <a:pt x="455" y="919"/>
                  <a:pt x="455" y="919"/>
                  <a:pt x="455" y="919"/>
                </a:cubicBezTo>
                <a:cubicBezTo>
                  <a:pt x="436" y="920"/>
                  <a:pt x="420" y="928"/>
                  <a:pt x="412" y="942"/>
                </a:cubicBezTo>
                <a:cubicBezTo>
                  <a:pt x="405" y="955"/>
                  <a:pt x="405" y="971"/>
                  <a:pt x="413" y="987"/>
                </a:cubicBezTo>
                <a:cubicBezTo>
                  <a:pt x="419" y="999"/>
                  <a:pt x="435" y="1034"/>
                  <a:pt x="435" y="1051"/>
                </a:cubicBezTo>
                <a:cubicBezTo>
                  <a:pt x="435" y="1089"/>
                  <a:pt x="399" y="1120"/>
                  <a:pt x="355" y="11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87092" y="3898195"/>
            <a:ext cx="103714" cy="295856"/>
          </a:xfrm>
          <a:custGeom>
            <a:avLst/>
            <a:gdLst>
              <a:gd name="T0" fmla="*/ 269 w 365"/>
              <a:gd name="T1" fmla="*/ 485 h 1041"/>
              <a:gd name="T2" fmla="*/ 246 w 365"/>
              <a:gd name="T3" fmla="*/ 485 h 1041"/>
              <a:gd name="T4" fmla="*/ 246 w 365"/>
              <a:gd name="T5" fmla="*/ 64 h 1041"/>
              <a:gd name="T6" fmla="*/ 182 w 365"/>
              <a:gd name="T7" fmla="*/ 0 h 1041"/>
              <a:gd name="T8" fmla="*/ 118 w 365"/>
              <a:gd name="T9" fmla="*/ 64 h 1041"/>
              <a:gd name="T10" fmla="*/ 118 w 365"/>
              <a:gd name="T11" fmla="*/ 485 h 1041"/>
              <a:gd name="T12" fmla="*/ 96 w 365"/>
              <a:gd name="T13" fmla="*/ 485 h 1041"/>
              <a:gd name="T14" fmla="*/ 0 w 365"/>
              <a:gd name="T15" fmla="*/ 581 h 1041"/>
              <a:gd name="T16" fmla="*/ 0 w 365"/>
              <a:gd name="T17" fmla="*/ 588 h 1041"/>
              <a:gd name="T18" fmla="*/ 96 w 365"/>
              <a:gd name="T19" fmla="*/ 684 h 1041"/>
              <a:gd name="T20" fmla="*/ 118 w 365"/>
              <a:gd name="T21" fmla="*/ 684 h 1041"/>
              <a:gd name="T22" fmla="*/ 118 w 365"/>
              <a:gd name="T23" fmla="*/ 977 h 1041"/>
              <a:gd name="T24" fmla="*/ 182 w 365"/>
              <a:gd name="T25" fmla="*/ 1041 h 1041"/>
              <a:gd name="T26" fmla="*/ 246 w 365"/>
              <a:gd name="T27" fmla="*/ 977 h 1041"/>
              <a:gd name="T28" fmla="*/ 246 w 365"/>
              <a:gd name="T29" fmla="*/ 684 h 1041"/>
              <a:gd name="T30" fmla="*/ 269 w 365"/>
              <a:gd name="T31" fmla="*/ 684 h 1041"/>
              <a:gd name="T32" fmla="*/ 365 w 365"/>
              <a:gd name="T33" fmla="*/ 588 h 1041"/>
              <a:gd name="T34" fmla="*/ 365 w 365"/>
              <a:gd name="T35" fmla="*/ 581 h 1041"/>
              <a:gd name="T36" fmla="*/ 269 w 365"/>
              <a:gd name="T37" fmla="*/ 485 h 1041"/>
              <a:gd name="T38" fmla="*/ 217 w 365"/>
              <a:gd name="T39" fmla="*/ 620 h 1041"/>
              <a:gd name="T40" fmla="*/ 148 w 365"/>
              <a:gd name="T41" fmla="*/ 620 h 1041"/>
              <a:gd name="T42" fmla="*/ 113 w 365"/>
              <a:gd name="T43" fmla="*/ 584 h 1041"/>
              <a:gd name="T44" fmla="*/ 148 w 365"/>
              <a:gd name="T45" fmla="*/ 549 h 1041"/>
              <a:gd name="T46" fmla="*/ 217 w 365"/>
              <a:gd name="T47" fmla="*/ 549 h 1041"/>
              <a:gd name="T48" fmla="*/ 252 w 365"/>
              <a:gd name="T49" fmla="*/ 584 h 1041"/>
              <a:gd name="T50" fmla="*/ 217 w 365"/>
              <a:gd name="T51" fmla="*/ 620 h 1041"/>
              <a:gd name="T52" fmla="*/ 217 w 365"/>
              <a:gd name="T53" fmla="*/ 620 h 1041"/>
              <a:gd name="T54" fmla="*/ 217 w 365"/>
              <a:gd name="T55" fmla="*/ 620 h 1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5" h="1041">
                <a:moveTo>
                  <a:pt x="269" y="485"/>
                </a:moveTo>
                <a:cubicBezTo>
                  <a:pt x="246" y="485"/>
                  <a:pt x="246" y="485"/>
                  <a:pt x="246" y="485"/>
                </a:cubicBezTo>
                <a:cubicBezTo>
                  <a:pt x="246" y="64"/>
                  <a:pt x="246" y="64"/>
                  <a:pt x="246" y="64"/>
                </a:cubicBezTo>
                <a:cubicBezTo>
                  <a:pt x="246" y="29"/>
                  <a:pt x="218" y="0"/>
                  <a:pt x="182" y="0"/>
                </a:cubicBezTo>
                <a:cubicBezTo>
                  <a:pt x="147" y="0"/>
                  <a:pt x="118" y="29"/>
                  <a:pt x="118" y="64"/>
                </a:cubicBezTo>
                <a:cubicBezTo>
                  <a:pt x="118" y="485"/>
                  <a:pt x="118" y="485"/>
                  <a:pt x="118" y="485"/>
                </a:cubicBezTo>
                <a:cubicBezTo>
                  <a:pt x="96" y="485"/>
                  <a:pt x="96" y="485"/>
                  <a:pt x="96" y="485"/>
                </a:cubicBezTo>
                <a:cubicBezTo>
                  <a:pt x="43" y="485"/>
                  <a:pt x="0" y="528"/>
                  <a:pt x="0" y="581"/>
                </a:cubicBezTo>
                <a:cubicBezTo>
                  <a:pt x="0" y="588"/>
                  <a:pt x="0" y="588"/>
                  <a:pt x="0" y="588"/>
                </a:cubicBezTo>
                <a:cubicBezTo>
                  <a:pt x="0" y="641"/>
                  <a:pt x="43" y="684"/>
                  <a:pt x="96" y="684"/>
                </a:cubicBezTo>
                <a:cubicBezTo>
                  <a:pt x="118" y="684"/>
                  <a:pt x="118" y="684"/>
                  <a:pt x="118" y="684"/>
                </a:cubicBezTo>
                <a:cubicBezTo>
                  <a:pt x="118" y="977"/>
                  <a:pt x="118" y="977"/>
                  <a:pt x="118" y="977"/>
                </a:cubicBezTo>
                <a:cubicBezTo>
                  <a:pt x="118" y="1012"/>
                  <a:pt x="147" y="1041"/>
                  <a:pt x="182" y="1041"/>
                </a:cubicBezTo>
                <a:cubicBezTo>
                  <a:pt x="218" y="1041"/>
                  <a:pt x="246" y="1012"/>
                  <a:pt x="246" y="977"/>
                </a:cubicBezTo>
                <a:cubicBezTo>
                  <a:pt x="246" y="684"/>
                  <a:pt x="246" y="684"/>
                  <a:pt x="246" y="684"/>
                </a:cubicBezTo>
                <a:cubicBezTo>
                  <a:pt x="269" y="684"/>
                  <a:pt x="269" y="684"/>
                  <a:pt x="269" y="684"/>
                </a:cubicBezTo>
                <a:cubicBezTo>
                  <a:pt x="322" y="684"/>
                  <a:pt x="365" y="641"/>
                  <a:pt x="365" y="588"/>
                </a:cubicBezTo>
                <a:cubicBezTo>
                  <a:pt x="365" y="581"/>
                  <a:pt x="365" y="581"/>
                  <a:pt x="365" y="581"/>
                </a:cubicBezTo>
                <a:cubicBezTo>
                  <a:pt x="365" y="528"/>
                  <a:pt x="322" y="485"/>
                  <a:pt x="269" y="485"/>
                </a:cubicBezTo>
                <a:close/>
                <a:moveTo>
                  <a:pt x="217" y="620"/>
                </a:moveTo>
                <a:cubicBezTo>
                  <a:pt x="148" y="620"/>
                  <a:pt x="148" y="620"/>
                  <a:pt x="148" y="620"/>
                </a:cubicBezTo>
                <a:cubicBezTo>
                  <a:pt x="128" y="620"/>
                  <a:pt x="113" y="604"/>
                  <a:pt x="113" y="584"/>
                </a:cubicBezTo>
                <a:cubicBezTo>
                  <a:pt x="113" y="565"/>
                  <a:pt x="128" y="549"/>
                  <a:pt x="148" y="549"/>
                </a:cubicBezTo>
                <a:cubicBezTo>
                  <a:pt x="217" y="549"/>
                  <a:pt x="217" y="549"/>
                  <a:pt x="217" y="549"/>
                </a:cubicBezTo>
                <a:cubicBezTo>
                  <a:pt x="237" y="549"/>
                  <a:pt x="252" y="565"/>
                  <a:pt x="252" y="584"/>
                </a:cubicBezTo>
                <a:cubicBezTo>
                  <a:pt x="252" y="604"/>
                  <a:pt x="237" y="620"/>
                  <a:pt x="217" y="620"/>
                </a:cubicBezTo>
                <a:close/>
                <a:moveTo>
                  <a:pt x="217" y="620"/>
                </a:moveTo>
                <a:cubicBezTo>
                  <a:pt x="217" y="620"/>
                  <a:pt x="217" y="620"/>
                  <a:pt x="217" y="62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049535" y="3898195"/>
            <a:ext cx="103714" cy="295856"/>
          </a:xfrm>
          <a:custGeom>
            <a:avLst/>
            <a:gdLst>
              <a:gd name="T0" fmla="*/ 269 w 365"/>
              <a:gd name="T1" fmla="*/ 293 h 1041"/>
              <a:gd name="T2" fmla="*/ 246 w 365"/>
              <a:gd name="T3" fmla="*/ 293 h 1041"/>
              <a:gd name="T4" fmla="*/ 246 w 365"/>
              <a:gd name="T5" fmla="*/ 64 h 1041"/>
              <a:gd name="T6" fmla="*/ 182 w 365"/>
              <a:gd name="T7" fmla="*/ 0 h 1041"/>
              <a:gd name="T8" fmla="*/ 118 w 365"/>
              <a:gd name="T9" fmla="*/ 64 h 1041"/>
              <a:gd name="T10" fmla="*/ 118 w 365"/>
              <a:gd name="T11" fmla="*/ 293 h 1041"/>
              <a:gd name="T12" fmla="*/ 96 w 365"/>
              <a:gd name="T13" fmla="*/ 293 h 1041"/>
              <a:gd name="T14" fmla="*/ 0 w 365"/>
              <a:gd name="T15" fmla="*/ 389 h 1041"/>
              <a:gd name="T16" fmla="*/ 0 w 365"/>
              <a:gd name="T17" fmla="*/ 396 h 1041"/>
              <a:gd name="T18" fmla="*/ 96 w 365"/>
              <a:gd name="T19" fmla="*/ 492 h 1041"/>
              <a:gd name="T20" fmla="*/ 118 w 365"/>
              <a:gd name="T21" fmla="*/ 492 h 1041"/>
              <a:gd name="T22" fmla="*/ 118 w 365"/>
              <a:gd name="T23" fmla="*/ 977 h 1041"/>
              <a:gd name="T24" fmla="*/ 182 w 365"/>
              <a:gd name="T25" fmla="*/ 1041 h 1041"/>
              <a:gd name="T26" fmla="*/ 246 w 365"/>
              <a:gd name="T27" fmla="*/ 977 h 1041"/>
              <a:gd name="T28" fmla="*/ 246 w 365"/>
              <a:gd name="T29" fmla="*/ 492 h 1041"/>
              <a:gd name="T30" fmla="*/ 269 w 365"/>
              <a:gd name="T31" fmla="*/ 492 h 1041"/>
              <a:gd name="T32" fmla="*/ 365 w 365"/>
              <a:gd name="T33" fmla="*/ 396 h 1041"/>
              <a:gd name="T34" fmla="*/ 365 w 365"/>
              <a:gd name="T35" fmla="*/ 389 h 1041"/>
              <a:gd name="T36" fmla="*/ 269 w 365"/>
              <a:gd name="T37" fmla="*/ 293 h 1041"/>
              <a:gd name="T38" fmla="*/ 217 w 365"/>
              <a:gd name="T39" fmla="*/ 428 h 1041"/>
              <a:gd name="T40" fmla="*/ 148 w 365"/>
              <a:gd name="T41" fmla="*/ 428 h 1041"/>
              <a:gd name="T42" fmla="*/ 113 w 365"/>
              <a:gd name="T43" fmla="*/ 392 h 1041"/>
              <a:gd name="T44" fmla="*/ 148 w 365"/>
              <a:gd name="T45" fmla="*/ 357 h 1041"/>
              <a:gd name="T46" fmla="*/ 217 w 365"/>
              <a:gd name="T47" fmla="*/ 357 h 1041"/>
              <a:gd name="T48" fmla="*/ 252 w 365"/>
              <a:gd name="T49" fmla="*/ 392 h 1041"/>
              <a:gd name="T50" fmla="*/ 217 w 365"/>
              <a:gd name="T51" fmla="*/ 428 h 1041"/>
              <a:gd name="T52" fmla="*/ 217 w 365"/>
              <a:gd name="T53" fmla="*/ 428 h 1041"/>
              <a:gd name="T54" fmla="*/ 217 w 365"/>
              <a:gd name="T55" fmla="*/ 428 h 1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5" h="1041">
                <a:moveTo>
                  <a:pt x="269" y="293"/>
                </a:moveTo>
                <a:cubicBezTo>
                  <a:pt x="246" y="293"/>
                  <a:pt x="246" y="293"/>
                  <a:pt x="246" y="293"/>
                </a:cubicBezTo>
                <a:cubicBezTo>
                  <a:pt x="246" y="64"/>
                  <a:pt x="246" y="64"/>
                  <a:pt x="246" y="64"/>
                </a:cubicBezTo>
                <a:cubicBezTo>
                  <a:pt x="246" y="29"/>
                  <a:pt x="218" y="0"/>
                  <a:pt x="182" y="0"/>
                </a:cubicBezTo>
                <a:cubicBezTo>
                  <a:pt x="147" y="0"/>
                  <a:pt x="118" y="29"/>
                  <a:pt x="118" y="64"/>
                </a:cubicBezTo>
                <a:cubicBezTo>
                  <a:pt x="118" y="293"/>
                  <a:pt x="118" y="293"/>
                  <a:pt x="118" y="293"/>
                </a:cubicBezTo>
                <a:cubicBezTo>
                  <a:pt x="96" y="293"/>
                  <a:pt x="96" y="293"/>
                  <a:pt x="96" y="293"/>
                </a:cubicBezTo>
                <a:cubicBezTo>
                  <a:pt x="43" y="293"/>
                  <a:pt x="0" y="336"/>
                  <a:pt x="0" y="389"/>
                </a:cubicBezTo>
                <a:cubicBezTo>
                  <a:pt x="0" y="396"/>
                  <a:pt x="0" y="396"/>
                  <a:pt x="0" y="396"/>
                </a:cubicBezTo>
                <a:cubicBezTo>
                  <a:pt x="0" y="449"/>
                  <a:pt x="43" y="492"/>
                  <a:pt x="96" y="492"/>
                </a:cubicBezTo>
                <a:cubicBezTo>
                  <a:pt x="118" y="492"/>
                  <a:pt x="118" y="492"/>
                  <a:pt x="118" y="492"/>
                </a:cubicBezTo>
                <a:cubicBezTo>
                  <a:pt x="118" y="977"/>
                  <a:pt x="118" y="977"/>
                  <a:pt x="118" y="977"/>
                </a:cubicBezTo>
                <a:cubicBezTo>
                  <a:pt x="118" y="1012"/>
                  <a:pt x="147" y="1041"/>
                  <a:pt x="182" y="1041"/>
                </a:cubicBezTo>
                <a:cubicBezTo>
                  <a:pt x="218" y="1041"/>
                  <a:pt x="246" y="1012"/>
                  <a:pt x="246" y="977"/>
                </a:cubicBezTo>
                <a:cubicBezTo>
                  <a:pt x="246" y="492"/>
                  <a:pt x="246" y="492"/>
                  <a:pt x="246" y="492"/>
                </a:cubicBezTo>
                <a:cubicBezTo>
                  <a:pt x="269" y="492"/>
                  <a:pt x="269" y="492"/>
                  <a:pt x="269" y="492"/>
                </a:cubicBezTo>
                <a:cubicBezTo>
                  <a:pt x="322" y="492"/>
                  <a:pt x="365" y="449"/>
                  <a:pt x="365" y="396"/>
                </a:cubicBezTo>
                <a:cubicBezTo>
                  <a:pt x="365" y="389"/>
                  <a:pt x="365" y="389"/>
                  <a:pt x="365" y="389"/>
                </a:cubicBezTo>
                <a:cubicBezTo>
                  <a:pt x="365" y="336"/>
                  <a:pt x="322" y="293"/>
                  <a:pt x="269" y="293"/>
                </a:cubicBezTo>
                <a:close/>
                <a:moveTo>
                  <a:pt x="217" y="428"/>
                </a:moveTo>
                <a:cubicBezTo>
                  <a:pt x="148" y="428"/>
                  <a:pt x="148" y="428"/>
                  <a:pt x="148" y="428"/>
                </a:cubicBezTo>
                <a:cubicBezTo>
                  <a:pt x="128" y="428"/>
                  <a:pt x="113" y="412"/>
                  <a:pt x="113" y="392"/>
                </a:cubicBezTo>
                <a:cubicBezTo>
                  <a:pt x="113" y="373"/>
                  <a:pt x="128" y="357"/>
                  <a:pt x="148" y="357"/>
                </a:cubicBezTo>
                <a:cubicBezTo>
                  <a:pt x="217" y="357"/>
                  <a:pt x="217" y="357"/>
                  <a:pt x="217" y="357"/>
                </a:cubicBezTo>
                <a:cubicBezTo>
                  <a:pt x="237" y="357"/>
                  <a:pt x="252" y="373"/>
                  <a:pt x="252" y="392"/>
                </a:cubicBezTo>
                <a:cubicBezTo>
                  <a:pt x="252" y="412"/>
                  <a:pt x="237" y="428"/>
                  <a:pt x="217" y="428"/>
                </a:cubicBezTo>
                <a:close/>
                <a:moveTo>
                  <a:pt x="217" y="428"/>
                </a:moveTo>
                <a:cubicBezTo>
                  <a:pt x="217" y="428"/>
                  <a:pt x="217" y="428"/>
                  <a:pt x="217" y="428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24649" y="3898195"/>
            <a:ext cx="103714" cy="295856"/>
          </a:xfrm>
          <a:custGeom>
            <a:avLst/>
            <a:gdLst>
              <a:gd name="T0" fmla="*/ 269 w 365"/>
              <a:gd name="T1" fmla="*/ 197 h 1041"/>
              <a:gd name="T2" fmla="*/ 246 w 365"/>
              <a:gd name="T3" fmla="*/ 197 h 1041"/>
              <a:gd name="T4" fmla="*/ 246 w 365"/>
              <a:gd name="T5" fmla="*/ 64 h 1041"/>
              <a:gd name="T6" fmla="*/ 182 w 365"/>
              <a:gd name="T7" fmla="*/ 0 h 1041"/>
              <a:gd name="T8" fmla="*/ 118 w 365"/>
              <a:gd name="T9" fmla="*/ 64 h 1041"/>
              <a:gd name="T10" fmla="*/ 118 w 365"/>
              <a:gd name="T11" fmla="*/ 197 h 1041"/>
              <a:gd name="T12" fmla="*/ 96 w 365"/>
              <a:gd name="T13" fmla="*/ 197 h 1041"/>
              <a:gd name="T14" fmla="*/ 0 w 365"/>
              <a:gd name="T15" fmla="*/ 293 h 1041"/>
              <a:gd name="T16" fmla="*/ 0 w 365"/>
              <a:gd name="T17" fmla="*/ 300 h 1041"/>
              <a:gd name="T18" fmla="*/ 96 w 365"/>
              <a:gd name="T19" fmla="*/ 396 h 1041"/>
              <a:gd name="T20" fmla="*/ 118 w 365"/>
              <a:gd name="T21" fmla="*/ 396 h 1041"/>
              <a:gd name="T22" fmla="*/ 118 w 365"/>
              <a:gd name="T23" fmla="*/ 977 h 1041"/>
              <a:gd name="T24" fmla="*/ 182 w 365"/>
              <a:gd name="T25" fmla="*/ 1041 h 1041"/>
              <a:gd name="T26" fmla="*/ 246 w 365"/>
              <a:gd name="T27" fmla="*/ 977 h 1041"/>
              <a:gd name="T28" fmla="*/ 246 w 365"/>
              <a:gd name="T29" fmla="*/ 396 h 1041"/>
              <a:gd name="T30" fmla="*/ 269 w 365"/>
              <a:gd name="T31" fmla="*/ 396 h 1041"/>
              <a:gd name="T32" fmla="*/ 365 w 365"/>
              <a:gd name="T33" fmla="*/ 300 h 1041"/>
              <a:gd name="T34" fmla="*/ 365 w 365"/>
              <a:gd name="T35" fmla="*/ 293 h 1041"/>
              <a:gd name="T36" fmla="*/ 269 w 365"/>
              <a:gd name="T37" fmla="*/ 197 h 1041"/>
              <a:gd name="T38" fmla="*/ 217 w 365"/>
              <a:gd name="T39" fmla="*/ 332 h 1041"/>
              <a:gd name="T40" fmla="*/ 148 w 365"/>
              <a:gd name="T41" fmla="*/ 332 h 1041"/>
              <a:gd name="T42" fmla="*/ 113 w 365"/>
              <a:gd name="T43" fmla="*/ 296 h 1041"/>
              <a:gd name="T44" fmla="*/ 148 w 365"/>
              <a:gd name="T45" fmla="*/ 261 h 1041"/>
              <a:gd name="T46" fmla="*/ 217 w 365"/>
              <a:gd name="T47" fmla="*/ 261 h 1041"/>
              <a:gd name="T48" fmla="*/ 252 w 365"/>
              <a:gd name="T49" fmla="*/ 296 h 1041"/>
              <a:gd name="T50" fmla="*/ 217 w 365"/>
              <a:gd name="T51" fmla="*/ 332 h 1041"/>
              <a:gd name="T52" fmla="*/ 217 w 365"/>
              <a:gd name="T53" fmla="*/ 332 h 1041"/>
              <a:gd name="T54" fmla="*/ 217 w 365"/>
              <a:gd name="T55" fmla="*/ 332 h 1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5" h="1041">
                <a:moveTo>
                  <a:pt x="269" y="197"/>
                </a:moveTo>
                <a:cubicBezTo>
                  <a:pt x="246" y="197"/>
                  <a:pt x="246" y="197"/>
                  <a:pt x="246" y="197"/>
                </a:cubicBezTo>
                <a:cubicBezTo>
                  <a:pt x="246" y="64"/>
                  <a:pt x="246" y="64"/>
                  <a:pt x="246" y="64"/>
                </a:cubicBezTo>
                <a:cubicBezTo>
                  <a:pt x="246" y="29"/>
                  <a:pt x="218" y="0"/>
                  <a:pt x="182" y="0"/>
                </a:cubicBezTo>
                <a:cubicBezTo>
                  <a:pt x="147" y="0"/>
                  <a:pt x="118" y="29"/>
                  <a:pt x="118" y="64"/>
                </a:cubicBezTo>
                <a:cubicBezTo>
                  <a:pt x="118" y="197"/>
                  <a:pt x="118" y="197"/>
                  <a:pt x="118" y="197"/>
                </a:cubicBezTo>
                <a:cubicBezTo>
                  <a:pt x="96" y="197"/>
                  <a:pt x="96" y="197"/>
                  <a:pt x="96" y="197"/>
                </a:cubicBezTo>
                <a:cubicBezTo>
                  <a:pt x="43" y="197"/>
                  <a:pt x="0" y="240"/>
                  <a:pt x="0" y="293"/>
                </a:cubicBezTo>
                <a:cubicBezTo>
                  <a:pt x="0" y="300"/>
                  <a:pt x="0" y="300"/>
                  <a:pt x="0" y="300"/>
                </a:cubicBezTo>
                <a:cubicBezTo>
                  <a:pt x="0" y="353"/>
                  <a:pt x="43" y="396"/>
                  <a:pt x="96" y="396"/>
                </a:cubicBezTo>
                <a:cubicBezTo>
                  <a:pt x="118" y="396"/>
                  <a:pt x="118" y="396"/>
                  <a:pt x="118" y="396"/>
                </a:cubicBezTo>
                <a:cubicBezTo>
                  <a:pt x="118" y="977"/>
                  <a:pt x="118" y="977"/>
                  <a:pt x="118" y="977"/>
                </a:cubicBezTo>
                <a:cubicBezTo>
                  <a:pt x="118" y="1012"/>
                  <a:pt x="147" y="1041"/>
                  <a:pt x="182" y="1041"/>
                </a:cubicBezTo>
                <a:cubicBezTo>
                  <a:pt x="218" y="1041"/>
                  <a:pt x="246" y="1012"/>
                  <a:pt x="246" y="977"/>
                </a:cubicBezTo>
                <a:cubicBezTo>
                  <a:pt x="246" y="396"/>
                  <a:pt x="246" y="396"/>
                  <a:pt x="246" y="396"/>
                </a:cubicBezTo>
                <a:cubicBezTo>
                  <a:pt x="269" y="396"/>
                  <a:pt x="269" y="396"/>
                  <a:pt x="269" y="396"/>
                </a:cubicBezTo>
                <a:cubicBezTo>
                  <a:pt x="322" y="396"/>
                  <a:pt x="365" y="353"/>
                  <a:pt x="365" y="300"/>
                </a:cubicBezTo>
                <a:cubicBezTo>
                  <a:pt x="365" y="293"/>
                  <a:pt x="365" y="293"/>
                  <a:pt x="365" y="293"/>
                </a:cubicBezTo>
                <a:cubicBezTo>
                  <a:pt x="365" y="240"/>
                  <a:pt x="322" y="197"/>
                  <a:pt x="269" y="197"/>
                </a:cubicBezTo>
                <a:close/>
                <a:moveTo>
                  <a:pt x="217" y="332"/>
                </a:moveTo>
                <a:cubicBezTo>
                  <a:pt x="148" y="332"/>
                  <a:pt x="148" y="332"/>
                  <a:pt x="148" y="332"/>
                </a:cubicBezTo>
                <a:cubicBezTo>
                  <a:pt x="128" y="332"/>
                  <a:pt x="113" y="316"/>
                  <a:pt x="113" y="296"/>
                </a:cubicBezTo>
                <a:cubicBezTo>
                  <a:pt x="113" y="277"/>
                  <a:pt x="128" y="261"/>
                  <a:pt x="148" y="261"/>
                </a:cubicBezTo>
                <a:cubicBezTo>
                  <a:pt x="217" y="261"/>
                  <a:pt x="217" y="261"/>
                  <a:pt x="217" y="261"/>
                </a:cubicBezTo>
                <a:cubicBezTo>
                  <a:pt x="236" y="261"/>
                  <a:pt x="252" y="277"/>
                  <a:pt x="252" y="296"/>
                </a:cubicBezTo>
                <a:cubicBezTo>
                  <a:pt x="252" y="316"/>
                  <a:pt x="236" y="332"/>
                  <a:pt x="217" y="332"/>
                </a:cubicBezTo>
                <a:close/>
                <a:moveTo>
                  <a:pt x="217" y="332"/>
                </a:moveTo>
                <a:cubicBezTo>
                  <a:pt x="217" y="332"/>
                  <a:pt x="217" y="332"/>
                  <a:pt x="217" y="332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6225414" y="1817314"/>
            <a:ext cx="1276040" cy="1218851"/>
          </a:xfrm>
          <a:custGeom>
            <a:avLst/>
            <a:gdLst>
              <a:gd name="T0" fmla="*/ 252 w 728"/>
              <a:gd name="T1" fmla="*/ 694 h 695"/>
              <a:gd name="T2" fmla="*/ 247 w 728"/>
              <a:gd name="T3" fmla="*/ 694 h 695"/>
              <a:gd name="T4" fmla="*/ 0 w 728"/>
              <a:gd name="T5" fmla="*/ 694 h 695"/>
              <a:gd name="T6" fmla="*/ 0 w 728"/>
              <a:gd name="T7" fmla="*/ 459 h 695"/>
              <a:gd name="T8" fmla="*/ 0 w 728"/>
              <a:gd name="T9" fmla="*/ 455 h 695"/>
              <a:gd name="T10" fmla="*/ 0 w 728"/>
              <a:gd name="T11" fmla="*/ 455 h 695"/>
              <a:gd name="T12" fmla="*/ 20 w 728"/>
              <a:gd name="T13" fmla="*/ 431 h 695"/>
              <a:gd name="T14" fmla="*/ 33 w 728"/>
              <a:gd name="T15" fmla="*/ 434 h 695"/>
              <a:gd name="T16" fmla="*/ 110 w 728"/>
              <a:gd name="T17" fmla="*/ 457 h 695"/>
              <a:gd name="T18" fmla="*/ 206 w 728"/>
              <a:gd name="T19" fmla="*/ 357 h 695"/>
              <a:gd name="T20" fmla="*/ 110 w 728"/>
              <a:gd name="T21" fmla="*/ 256 h 695"/>
              <a:gd name="T22" fmla="*/ 33 w 728"/>
              <a:gd name="T23" fmla="*/ 279 h 695"/>
              <a:gd name="T24" fmla="*/ 20 w 728"/>
              <a:gd name="T25" fmla="*/ 283 h 695"/>
              <a:gd name="T26" fmla="*/ 1 w 728"/>
              <a:gd name="T27" fmla="*/ 260 h 695"/>
              <a:gd name="T28" fmla="*/ 0 w 728"/>
              <a:gd name="T29" fmla="*/ 259 h 695"/>
              <a:gd name="T30" fmla="*/ 0 w 728"/>
              <a:gd name="T31" fmla="*/ 259 h 695"/>
              <a:gd name="T32" fmla="*/ 0 w 728"/>
              <a:gd name="T33" fmla="*/ 255 h 695"/>
              <a:gd name="T34" fmla="*/ 0 w 728"/>
              <a:gd name="T35" fmla="*/ 1 h 695"/>
              <a:gd name="T36" fmla="*/ 33 w 728"/>
              <a:gd name="T37" fmla="*/ 1 h 695"/>
              <a:gd name="T38" fmla="*/ 253 w 728"/>
              <a:gd name="T39" fmla="*/ 1 h 695"/>
              <a:gd name="T40" fmla="*/ 254 w 728"/>
              <a:gd name="T41" fmla="*/ 1 h 695"/>
              <a:gd name="T42" fmla="*/ 254 w 728"/>
              <a:gd name="T43" fmla="*/ 1 h 695"/>
              <a:gd name="T44" fmla="*/ 463 w 728"/>
              <a:gd name="T45" fmla="*/ 1 h 695"/>
              <a:gd name="T46" fmla="*/ 589 w 728"/>
              <a:gd name="T47" fmla="*/ 1 h 695"/>
              <a:gd name="T48" fmla="*/ 589 w 728"/>
              <a:gd name="T49" fmla="*/ 0 h 695"/>
              <a:gd name="T50" fmla="*/ 685 w 728"/>
              <a:gd name="T51" fmla="*/ 0 h 695"/>
              <a:gd name="T52" fmla="*/ 728 w 728"/>
              <a:gd name="T53" fmla="*/ 0 h 695"/>
              <a:gd name="T54" fmla="*/ 728 w 728"/>
              <a:gd name="T55" fmla="*/ 255 h 695"/>
              <a:gd name="T56" fmla="*/ 728 w 728"/>
              <a:gd name="T57" fmla="*/ 260 h 695"/>
              <a:gd name="T58" fmla="*/ 709 w 728"/>
              <a:gd name="T59" fmla="*/ 282 h 695"/>
              <a:gd name="T60" fmla="*/ 695 w 728"/>
              <a:gd name="T61" fmla="*/ 279 h 695"/>
              <a:gd name="T62" fmla="*/ 619 w 728"/>
              <a:gd name="T63" fmla="*/ 256 h 695"/>
              <a:gd name="T64" fmla="*/ 523 w 728"/>
              <a:gd name="T65" fmla="*/ 356 h 695"/>
              <a:gd name="T66" fmla="*/ 619 w 728"/>
              <a:gd name="T67" fmla="*/ 457 h 695"/>
              <a:gd name="T68" fmla="*/ 695 w 728"/>
              <a:gd name="T69" fmla="*/ 434 h 695"/>
              <a:gd name="T70" fmla="*/ 709 w 728"/>
              <a:gd name="T71" fmla="*/ 431 h 695"/>
              <a:gd name="T72" fmla="*/ 728 w 728"/>
              <a:gd name="T73" fmla="*/ 454 h 695"/>
              <a:gd name="T74" fmla="*/ 728 w 728"/>
              <a:gd name="T75" fmla="*/ 459 h 695"/>
              <a:gd name="T76" fmla="*/ 728 w 728"/>
              <a:gd name="T77" fmla="*/ 694 h 695"/>
              <a:gd name="T78" fmla="*/ 679 w 728"/>
              <a:gd name="T79" fmla="*/ 694 h 695"/>
              <a:gd name="T80" fmla="*/ 679 w 728"/>
              <a:gd name="T81" fmla="*/ 694 h 695"/>
              <a:gd name="T82" fmla="*/ 461 w 728"/>
              <a:gd name="T83" fmla="*/ 694 h 695"/>
              <a:gd name="T84" fmla="*/ 454 w 728"/>
              <a:gd name="T85" fmla="*/ 694 h 695"/>
              <a:gd name="T86" fmla="*/ 454 w 728"/>
              <a:gd name="T87" fmla="*/ 694 h 695"/>
              <a:gd name="T88" fmla="*/ 434 w 728"/>
              <a:gd name="T89" fmla="*/ 684 h 695"/>
              <a:gd name="T90" fmla="*/ 436 w 728"/>
              <a:gd name="T91" fmla="*/ 663 h 695"/>
              <a:gd name="T92" fmla="*/ 461 w 728"/>
              <a:gd name="T93" fmla="*/ 590 h 695"/>
              <a:gd name="T94" fmla="*/ 355 w 728"/>
              <a:gd name="T95" fmla="*/ 499 h 695"/>
              <a:gd name="T96" fmla="*/ 249 w 728"/>
              <a:gd name="T97" fmla="*/ 590 h 695"/>
              <a:gd name="T98" fmla="*/ 274 w 728"/>
              <a:gd name="T99" fmla="*/ 663 h 695"/>
              <a:gd name="T100" fmla="*/ 275 w 728"/>
              <a:gd name="T101" fmla="*/ 684 h 695"/>
              <a:gd name="T102" fmla="*/ 254 w 728"/>
              <a:gd name="T103" fmla="*/ 695 h 695"/>
              <a:gd name="T104" fmla="*/ 252 w 728"/>
              <a:gd name="T105" fmla="*/ 694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28" h="695">
                <a:moveTo>
                  <a:pt x="252" y="694"/>
                </a:moveTo>
                <a:cubicBezTo>
                  <a:pt x="247" y="694"/>
                  <a:pt x="247" y="694"/>
                  <a:pt x="247" y="694"/>
                </a:cubicBezTo>
                <a:cubicBezTo>
                  <a:pt x="0" y="694"/>
                  <a:pt x="0" y="694"/>
                  <a:pt x="0" y="694"/>
                </a:cubicBezTo>
                <a:cubicBezTo>
                  <a:pt x="0" y="459"/>
                  <a:pt x="0" y="459"/>
                  <a:pt x="0" y="459"/>
                </a:cubicBezTo>
                <a:cubicBezTo>
                  <a:pt x="0" y="455"/>
                  <a:pt x="0" y="455"/>
                  <a:pt x="0" y="455"/>
                </a:cubicBezTo>
                <a:cubicBezTo>
                  <a:pt x="0" y="455"/>
                  <a:pt x="0" y="455"/>
                  <a:pt x="0" y="455"/>
                </a:cubicBezTo>
                <a:cubicBezTo>
                  <a:pt x="1" y="449"/>
                  <a:pt x="4" y="431"/>
                  <a:pt x="20" y="431"/>
                </a:cubicBezTo>
                <a:cubicBezTo>
                  <a:pt x="24" y="431"/>
                  <a:pt x="28" y="432"/>
                  <a:pt x="33" y="434"/>
                </a:cubicBezTo>
                <a:cubicBezTo>
                  <a:pt x="38" y="436"/>
                  <a:pt x="84" y="457"/>
                  <a:pt x="110" y="457"/>
                </a:cubicBezTo>
                <a:cubicBezTo>
                  <a:pt x="163" y="457"/>
                  <a:pt x="206" y="412"/>
                  <a:pt x="206" y="357"/>
                </a:cubicBezTo>
                <a:cubicBezTo>
                  <a:pt x="206" y="301"/>
                  <a:pt x="163" y="256"/>
                  <a:pt x="110" y="256"/>
                </a:cubicBezTo>
                <a:cubicBezTo>
                  <a:pt x="84" y="256"/>
                  <a:pt x="38" y="277"/>
                  <a:pt x="33" y="279"/>
                </a:cubicBezTo>
                <a:cubicBezTo>
                  <a:pt x="28" y="281"/>
                  <a:pt x="24" y="283"/>
                  <a:pt x="20" y="283"/>
                </a:cubicBezTo>
                <a:cubicBezTo>
                  <a:pt x="5" y="283"/>
                  <a:pt x="1" y="267"/>
                  <a:pt x="1" y="260"/>
                </a:cubicBezTo>
                <a:cubicBezTo>
                  <a:pt x="0" y="259"/>
                  <a:pt x="0" y="259"/>
                  <a:pt x="0" y="259"/>
                </a:cubicBezTo>
                <a:cubicBezTo>
                  <a:pt x="0" y="259"/>
                  <a:pt x="0" y="259"/>
                  <a:pt x="0" y="259"/>
                </a:cubicBezTo>
                <a:cubicBezTo>
                  <a:pt x="0" y="258"/>
                  <a:pt x="0" y="255"/>
                  <a:pt x="0" y="255"/>
                </a:cubicBezTo>
                <a:cubicBezTo>
                  <a:pt x="0" y="1"/>
                  <a:pt x="0" y="1"/>
                  <a:pt x="0" y="1"/>
                </a:cubicBezTo>
                <a:cubicBezTo>
                  <a:pt x="33" y="1"/>
                  <a:pt x="33" y="1"/>
                  <a:pt x="33" y="1"/>
                </a:cubicBezTo>
                <a:cubicBezTo>
                  <a:pt x="253" y="1"/>
                  <a:pt x="253" y="1"/>
                  <a:pt x="253" y="1"/>
                </a:cubicBezTo>
                <a:cubicBezTo>
                  <a:pt x="254" y="1"/>
                  <a:pt x="254" y="1"/>
                  <a:pt x="254" y="1"/>
                </a:cubicBezTo>
                <a:cubicBezTo>
                  <a:pt x="254" y="1"/>
                  <a:pt x="254" y="1"/>
                  <a:pt x="254" y="1"/>
                </a:cubicBezTo>
                <a:cubicBezTo>
                  <a:pt x="463" y="1"/>
                  <a:pt x="463" y="1"/>
                  <a:pt x="463" y="1"/>
                </a:cubicBezTo>
                <a:cubicBezTo>
                  <a:pt x="589" y="1"/>
                  <a:pt x="589" y="1"/>
                  <a:pt x="589" y="1"/>
                </a:cubicBezTo>
                <a:cubicBezTo>
                  <a:pt x="589" y="0"/>
                  <a:pt x="589" y="0"/>
                  <a:pt x="589" y="0"/>
                </a:cubicBezTo>
                <a:cubicBezTo>
                  <a:pt x="685" y="0"/>
                  <a:pt x="685" y="0"/>
                  <a:pt x="685" y="0"/>
                </a:cubicBezTo>
                <a:cubicBezTo>
                  <a:pt x="688" y="0"/>
                  <a:pt x="712" y="0"/>
                  <a:pt x="728" y="0"/>
                </a:cubicBezTo>
                <a:cubicBezTo>
                  <a:pt x="728" y="255"/>
                  <a:pt x="728" y="255"/>
                  <a:pt x="728" y="255"/>
                </a:cubicBezTo>
                <a:cubicBezTo>
                  <a:pt x="728" y="257"/>
                  <a:pt x="728" y="259"/>
                  <a:pt x="728" y="260"/>
                </a:cubicBezTo>
                <a:cubicBezTo>
                  <a:pt x="727" y="266"/>
                  <a:pt x="724" y="282"/>
                  <a:pt x="709" y="282"/>
                </a:cubicBezTo>
                <a:cubicBezTo>
                  <a:pt x="705" y="282"/>
                  <a:pt x="700" y="281"/>
                  <a:pt x="695" y="279"/>
                </a:cubicBezTo>
                <a:cubicBezTo>
                  <a:pt x="690" y="277"/>
                  <a:pt x="645" y="256"/>
                  <a:pt x="619" y="256"/>
                </a:cubicBezTo>
                <a:cubicBezTo>
                  <a:pt x="566" y="256"/>
                  <a:pt x="523" y="301"/>
                  <a:pt x="523" y="356"/>
                </a:cubicBezTo>
                <a:cubicBezTo>
                  <a:pt x="523" y="412"/>
                  <a:pt x="566" y="457"/>
                  <a:pt x="619" y="457"/>
                </a:cubicBezTo>
                <a:cubicBezTo>
                  <a:pt x="645" y="457"/>
                  <a:pt x="690" y="436"/>
                  <a:pt x="695" y="434"/>
                </a:cubicBezTo>
                <a:cubicBezTo>
                  <a:pt x="700" y="432"/>
                  <a:pt x="705" y="431"/>
                  <a:pt x="709" y="431"/>
                </a:cubicBezTo>
                <a:cubicBezTo>
                  <a:pt x="724" y="431"/>
                  <a:pt x="728" y="447"/>
                  <a:pt x="728" y="454"/>
                </a:cubicBezTo>
                <a:cubicBezTo>
                  <a:pt x="728" y="459"/>
                  <a:pt x="728" y="459"/>
                  <a:pt x="728" y="459"/>
                </a:cubicBezTo>
                <a:cubicBezTo>
                  <a:pt x="728" y="694"/>
                  <a:pt x="728" y="694"/>
                  <a:pt x="728" y="694"/>
                </a:cubicBezTo>
                <a:cubicBezTo>
                  <a:pt x="679" y="694"/>
                  <a:pt x="679" y="694"/>
                  <a:pt x="679" y="694"/>
                </a:cubicBezTo>
                <a:cubicBezTo>
                  <a:pt x="679" y="694"/>
                  <a:pt x="679" y="694"/>
                  <a:pt x="679" y="694"/>
                </a:cubicBezTo>
                <a:cubicBezTo>
                  <a:pt x="461" y="694"/>
                  <a:pt x="461" y="694"/>
                  <a:pt x="461" y="694"/>
                </a:cubicBezTo>
                <a:cubicBezTo>
                  <a:pt x="458" y="694"/>
                  <a:pt x="455" y="694"/>
                  <a:pt x="454" y="694"/>
                </a:cubicBezTo>
                <a:cubicBezTo>
                  <a:pt x="454" y="694"/>
                  <a:pt x="454" y="694"/>
                  <a:pt x="454" y="694"/>
                </a:cubicBezTo>
                <a:cubicBezTo>
                  <a:pt x="445" y="693"/>
                  <a:pt x="438" y="689"/>
                  <a:pt x="434" y="684"/>
                </a:cubicBezTo>
                <a:cubicBezTo>
                  <a:pt x="431" y="677"/>
                  <a:pt x="433" y="669"/>
                  <a:pt x="436" y="663"/>
                </a:cubicBezTo>
                <a:cubicBezTo>
                  <a:pt x="439" y="659"/>
                  <a:pt x="461" y="615"/>
                  <a:pt x="461" y="590"/>
                </a:cubicBezTo>
                <a:cubicBezTo>
                  <a:pt x="461" y="540"/>
                  <a:pt x="413" y="499"/>
                  <a:pt x="355" y="499"/>
                </a:cubicBezTo>
                <a:cubicBezTo>
                  <a:pt x="296" y="499"/>
                  <a:pt x="249" y="540"/>
                  <a:pt x="249" y="590"/>
                </a:cubicBezTo>
                <a:cubicBezTo>
                  <a:pt x="249" y="615"/>
                  <a:pt x="271" y="659"/>
                  <a:pt x="274" y="663"/>
                </a:cubicBezTo>
                <a:cubicBezTo>
                  <a:pt x="278" y="671"/>
                  <a:pt x="278" y="679"/>
                  <a:pt x="275" y="684"/>
                </a:cubicBezTo>
                <a:cubicBezTo>
                  <a:pt x="272" y="690"/>
                  <a:pt x="264" y="693"/>
                  <a:pt x="254" y="695"/>
                </a:cubicBezTo>
                <a:cubicBezTo>
                  <a:pt x="253" y="694"/>
                  <a:pt x="252" y="694"/>
                  <a:pt x="252" y="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69121" y="2156796"/>
            <a:ext cx="401003" cy="401003"/>
          </a:xfrm>
          <a:custGeom>
            <a:avLst/>
            <a:gdLst>
              <a:gd name="T0" fmla="*/ 1338 w 1392"/>
              <a:gd name="T1" fmla="*/ 642 h 1392"/>
              <a:gd name="T2" fmla="*/ 1281 w 1392"/>
              <a:gd name="T3" fmla="*/ 642 h 1392"/>
              <a:gd name="T4" fmla="*/ 1111 w 1392"/>
              <a:gd name="T5" fmla="*/ 281 h 1392"/>
              <a:gd name="T6" fmla="*/ 751 w 1392"/>
              <a:gd name="T7" fmla="*/ 111 h 1392"/>
              <a:gd name="T8" fmla="*/ 751 w 1392"/>
              <a:gd name="T9" fmla="*/ 54 h 1392"/>
              <a:gd name="T10" fmla="*/ 696 w 1392"/>
              <a:gd name="T11" fmla="*/ 0 h 1392"/>
              <a:gd name="T12" fmla="*/ 642 w 1392"/>
              <a:gd name="T13" fmla="*/ 54 h 1392"/>
              <a:gd name="T14" fmla="*/ 642 w 1392"/>
              <a:gd name="T15" fmla="*/ 111 h 1392"/>
              <a:gd name="T16" fmla="*/ 281 w 1392"/>
              <a:gd name="T17" fmla="*/ 281 h 1392"/>
              <a:gd name="T18" fmla="*/ 111 w 1392"/>
              <a:gd name="T19" fmla="*/ 642 h 1392"/>
              <a:gd name="T20" fmla="*/ 54 w 1392"/>
              <a:gd name="T21" fmla="*/ 642 h 1392"/>
              <a:gd name="T22" fmla="*/ 0 w 1392"/>
              <a:gd name="T23" fmla="*/ 696 h 1392"/>
              <a:gd name="T24" fmla="*/ 54 w 1392"/>
              <a:gd name="T25" fmla="*/ 751 h 1392"/>
              <a:gd name="T26" fmla="*/ 111 w 1392"/>
              <a:gd name="T27" fmla="*/ 751 h 1392"/>
              <a:gd name="T28" fmla="*/ 281 w 1392"/>
              <a:gd name="T29" fmla="*/ 1111 h 1392"/>
              <a:gd name="T30" fmla="*/ 642 w 1392"/>
              <a:gd name="T31" fmla="*/ 1281 h 1392"/>
              <a:gd name="T32" fmla="*/ 642 w 1392"/>
              <a:gd name="T33" fmla="*/ 1338 h 1392"/>
              <a:gd name="T34" fmla="*/ 696 w 1392"/>
              <a:gd name="T35" fmla="*/ 1392 h 1392"/>
              <a:gd name="T36" fmla="*/ 751 w 1392"/>
              <a:gd name="T37" fmla="*/ 1338 h 1392"/>
              <a:gd name="T38" fmla="*/ 751 w 1392"/>
              <a:gd name="T39" fmla="*/ 1281 h 1392"/>
              <a:gd name="T40" fmla="*/ 1111 w 1392"/>
              <a:gd name="T41" fmla="*/ 1111 h 1392"/>
              <a:gd name="T42" fmla="*/ 1281 w 1392"/>
              <a:gd name="T43" fmla="*/ 751 h 1392"/>
              <a:gd name="T44" fmla="*/ 1338 w 1392"/>
              <a:gd name="T45" fmla="*/ 751 h 1392"/>
              <a:gd name="T46" fmla="*/ 1392 w 1392"/>
              <a:gd name="T47" fmla="*/ 696 h 1392"/>
              <a:gd name="T48" fmla="*/ 1338 w 1392"/>
              <a:gd name="T49" fmla="*/ 642 h 1392"/>
              <a:gd name="T50" fmla="*/ 1120 w 1392"/>
              <a:gd name="T51" fmla="*/ 751 h 1392"/>
              <a:gd name="T52" fmla="*/ 1172 w 1392"/>
              <a:gd name="T53" fmla="*/ 751 h 1392"/>
              <a:gd name="T54" fmla="*/ 751 w 1392"/>
              <a:gd name="T55" fmla="*/ 1172 h 1392"/>
              <a:gd name="T56" fmla="*/ 751 w 1392"/>
              <a:gd name="T57" fmla="*/ 1120 h 1392"/>
              <a:gd name="T58" fmla="*/ 696 w 1392"/>
              <a:gd name="T59" fmla="*/ 1066 h 1392"/>
              <a:gd name="T60" fmla="*/ 642 w 1392"/>
              <a:gd name="T61" fmla="*/ 1120 h 1392"/>
              <a:gd name="T62" fmla="*/ 642 w 1392"/>
              <a:gd name="T63" fmla="*/ 1172 h 1392"/>
              <a:gd name="T64" fmla="*/ 221 w 1392"/>
              <a:gd name="T65" fmla="*/ 751 h 1392"/>
              <a:gd name="T66" fmla="*/ 272 w 1392"/>
              <a:gd name="T67" fmla="*/ 751 h 1392"/>
              <a:gd name="T68" fmla="*/ 326 w 1392"/>
              <a:gd name="T69" fmla="*/ 696 h 1392"/>
              <a:gd name="T70" fmla="*/ 272 w 1392"/>
              <a:gd name="T71" fmla="*/ 642 h 1392"/>
              <a:gd name="T72" fmla="*/ 221 w 1392"/>
              <a:gd name="T73" fmla="*/ 642 h 1392"/>
              <a:gd name="T74" fmla="*/ 642 w 1392"/>
              <a:gd name="T75" fmla="*/ 221 h 1392"/>
              <a:gd name="T76" fmla="*/ 642 w 1392"/>
              <a:gd name="T77" fmla="*/ 272 h 1392"/>
              <a:gd name="T78" fmla="*/ 696 w 1392"/>
              <a:gd name="T79" fmla="*/ 326 h 1392"/>
              <a:gd name="T80" fmla="*/ 751 w 1392"/>
              <a:gd name="T81" fmla="*/ 272 h 1392"/>
              <a:gd name="T82" fmla="*/ 751 w 1392"/>
              <a:gd name="T83" fmla="*/ 221 h 1392"/>
              <a:gd name="T84" fmla="*/ 1172 w 1392"/>
              <a:gd name="T85" fmla="*/ 642 h 1392"/>
              <a:gd name="T86" fmla="*/ 1120 w 1392"/>
              <a:gd name="T87" fmla="*/ 642 h 1392"/>
              <a:gd name="T88" fmla="*/ 1066 w 1392"/>
              <a:gd name="T89" fmla="*/ 696 h 1392"/>
              <a:gd name="T90" fmla="*/ 1120 w 1392"/>
              <a:gd name="T91" fmla="*/ 751 h 1392"/>
              <a:gd name="T92" fmla="*/ 1120 w 1392"/>
              <a:gd name="T93" fmla="*/ 751 h 1392"/>
              <a:gd name="T94" fmla="*/ 1120 w 1392"/>
              <a:gd name="T95" fmla="*/ 751 h 1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392" h="1392">
                <a:moveTo>
                  <a:pt x="1338" y="642"/>
                </a:moveTo>
                <a:cubicBezTo>
                  <a:pt x="1281" y="642"/>
                  <a:pt x="1281" y="642"/>
                  <a:pt x="1281" y="642"/>
                </a:cubicBezTo>
                <a:cubicBezTo>
                  <a:pt x="1268" y="506"/>
                  <a:pt x="1208" y="378"/>
                  <a:pt x="1111" y="281"/>
                </a:cubicBezTo>
                <a:cubicBezTo>
                  <a:pt x="1014" y="184"/>
                  <a:pt x="886" y="124"/>
                  <a:pt x="751" y="111"/>
                </a:cubicBezTo>
                <a:cubicBezTo>
                  <a:pt x="751" y="54"/>
                  <a:pt x="751" y="54"/>
                  <a:pt x="751" y="54"/>
                </a:cubicBezTo>
                <a:cubicBezTo>
                  <a:pt x="751" y="24"/>
                  <a:pt x="726" y="0"/>
                  <a:pt x="696" y="0"/>
                </a:cubicBezTo>
                <a:cubicBezTo>
                  <a:pt x="666" y="0"/>
                  <a:pt x="642" y="24"/>
                  <a:pt x="642" y="54"/>
                </a:cubicBezTo>
                <a:cubicBezTo>
                  <a:pt x="642" y="111"/>
                  <a:pt x="642" y="111"/>
                  <a:pt x="642" y="111"/>
                </a:cubicBezTo>
                <a:cubicBezTo>
                  <a:pt x="506" y="124"/>
                  <a:pt x="378" y="184"/>
                  <a:pt x="281" y="281"/>
                </a:cubicBezTo>
                <a:cubicBezTo>
                  <a:pt x="184" y="378"/>
                  <a:pt x="124" y="506"/>
                  <a:pt x="111" y="642"/>
                </a:cubicBezTo>
                <a:cubicBezTo>
                  <a:pt x="54" y="642"/>
                  <a:pt x="54" y="642"/>
                  <a:pt x="54" y="642"/>
                </a:cubicBezTo>
                <a:cubicBezTo>
                  <a:pt x="24" y="642"/>
                  <a:pt x="0" y="666"/>
                  <a:pt x="0" y="696"/>
                </a:cubicBezTo>
                <a:cubicBezTo>
                  <a:pt x="0" y="726"/>
                  <a:pt x="24" y="751"/>
                  <a:pt x="54" y="751"/>
                </a:cubicBezTo>
                <a:cubicBezTo>
                  <a:pt x="111" y="751"/>
                  <a:pt x="111" y="751"/>
                  <a:pt x="111" y="751"/>
                </a:cubicBezTo>
                <a:cubicBezTo>
                  <a:pt x="124" y="886"/>
                  <a:pt x="184" y="1014"/>
                  <a:pt x="281" y="1111"/>
                </a:cubicBezTo>
                <a:cubicBezTo>
                  <a:pt x="378" y="1208"/>
                  <a:pt x="506" y="1268"/>
                  <a:pt x="642" y="1281"/>
                </a:cubicBezTo>
                <a:cubicBezTo>
                  <a:pt x="642" y="1338"/>
                  <a:pt x="642" y="1338"/>
                  <a:pt x="642" y="1338"/>
                </a:cubicBezTo>
                <a:cubicBezTo>
                  <a:pt x="642" y="1368"/>
                  <a:pt x="666" y="1392"/>
                  <a:pt x="696" y="1392"/>
                </a:cubicBezTo>
                <a:cubicBezTo>
                  <a:pt x="726" y="1392"/>
                  <a:pt x="751" y="1368"/>
                  <a:pt x="751" y="1338"/>
                </a:cubicBezTo>
                <a:cubicBezTo>
                  <a:pt x="751" y="1281"/>
                  <a:pt x="751" y="1281"/>
                  <a:pt x="751" y="1281"/>
                </a:cubicBezTo>
                <a:cubicBezTo>
                  <a:pt x="886" y="1268"/>
                  <a:pt x="1014" y="1208"/>
                  <a:pt x="1111" y="1111"/>
                </a:cubicBezTo>
                <a:cubicBezTo>
                  <a:pt x="1208" y="1014"/>
                  <a:pt x="1268" y="886"/>
                  <a:pt x="1281" y="751"/>
                </a:cubicBezTo>
                <a:cubicBezTo>
                  <a:pt x="1338" y="751"/>
                  <a:pt x="1338" y="751"/>
                  <a:pt x="1338" y="751"/>
                </a:cubicBezTo>
                <a:cubicBezTo>
                  <a:pt x="1368" y="751"/>
                  <a:pt x="1392" y="726"/>
                  <a:pt x="1392" y="696"/>
                </a:cubicBezTo>
                <a:cubicBezTo>
                  <a:pt x="1392" y="666"/>
                  <a:pt x="1368" y="642"/>
                  <a:pt x="1338" y="642"/>
                </a:cubicBezTo>
                <a:close/>
                <a:moveTo>
                  <a:pt x="1120" y="751"/>
                </a:moveTo>
                <a:cubicBezTo>
                  <a:pt x="1172" y="751"/>
                  <a:pt x="1172" y="751"/>
                  <a:pt x="1172" y="751"/>
                </a:cubicBezTo>
                <a:cubicBezTo>
                  <a:pt x="1146" y="971"/>
                  <a:pt x="971" y="1146"/>
                  <a:pt x="751" y="1172"/>
                </a:cubicBezTo>
                <a:cubicBezTo>
                  <a:pt x="751" y="1120"/>
                  <a:pt x="751" y="1120"/>
                  <a:pt x="751" y="1120"/>
                </a:cubicBezTo>
                <a:cubicBezTo>
                  <a:pt x="751" y="1090"/>
                  <a:pt x="726" y="1066"/>
                  <a:pt x="696" y="1066"/>
                </a:cubicBezTo>
                <a:cubicBezTo>
                  <a:pt x="666" y="1066"/>
                  <a:pt x="642" y="1090"/>
                  <a:pt x="642" y="1120"/>
                </a:cubicBezTo>
                <a:cubicBezTo>
                  <a:pt x="642" y="1172"/>
                  <a:pt x="642" y="1172"/>
                  <a:pt x="642" y="1172"/>
                </a:cubicBezTo>
                <a:cubicBezTo>
                  <a:pt x="421" y="1146"/>
                  <a:pt x="246" y="971"/>
                  <a:pt x="221" y="751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302" y="751"/>
                  <a:pt x="326" y="726"/>
                  <a:pt x="326" y="696"/>
                </a:cubicBezTo>
                <a:cubicBezTo>
                  <a:pt x="326" y="666"/>
                  <a:pt x="302" y="642"/>
                  <a:pt x="272" y="642"/>
                </a:cubicBezTo>
                <a:cubicBezTo>
                  <a:pt x="221" y="642"/>
                  <a:pt x="221" y="642"/>
                  <a:pt x="221" y="642"/>
                </a:cubicBezTo>
                <a:cubicBezTo>
                  <a:pt x="246" y="421"/>
                  <a:pt x="421" y="246"/>
                  <a:pt x="642" y="221"/>
                </a:cubicBezTo>
                <a:cubicBezTo>
                  <a:pt x="642" y="272"/>
                  <a:pt x="642" y="272"/>
                  <a:pt x="642" y="272"/>
                </a:cubicBezTo>
                <a:cubicBezTo>
                  <a:pt x="642" y="302"/>
                  <a:pt x="666" y="326"/>
                  <a:pt x="696" y="326"/>
                </a:cubicBezTo>
                <a:cubicBezTo>
                  <a:pt x="726" y="326"/>
                  <a:pt x="751" y="302"/>
                  <a:pt x="751" y="272"/>
                </a:cubicBezTo>
                <a:cubicBezTo>
                  <a:pt x="751" y="221"/>
                  <a:pt x="751" y="221"/>
                  <a:pt x="751" y="221"/>
                </a:cubicBezTo>
                <a:cubicBezTo>
                  <a:pt x="971" y="246"/>
                  <a:pt x="1146" y="421"/>
                  <a:pt x="1172" y="642"/>
                </a:cubicBezTo>
                <a:cubicBezTo>
                  <a:pt x="1120" y="642"/>
                  <a:pt x="1120" y="642"/>
                  <a:pt x="1120" y="642"/>
                </a:cubicBezTo>
                <a:cubicBezTo>
                  <a:pt x="1090" y="642"/>
                  <a:pt x="1066" y="666"/>
                  <a:pt x="1066" y="696"/>
                </a:cubicBezTo>
                <a:cubicBezTo>
                  <a:pt x="1066" y="726"/>
                  <a:pt x="1090" y="751"/>
                  <a:pt x="1120" y="751"/>
                </a:cubicBezTo>
                <a:close/>
                <a:moveTo>
                  <a:pt x="1120" y="751"/>
                </a:moveTo>
                <a:cubicBezTo>
                  <a:pt x="1120" y="751"/>
                  <a:pt x="1120" y="751"/>
                  <a:pt x="1120" y="751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29266" y="2269538"/>
            <a:ext cx="79432" cy="96087"/>
          </a:xfrm>
          <a:custGeom>
            <a:avLst/>
            <a:gdLst>
              <a:gd name="T0" fmla="*/ 137 w 273"/>
              <a:gd name="T1" fmla="*/ 0 h 331"/>
              <a:gd name="T2" fmla="*/ 1 w 273"/>
              <a:gd name="T3" fmla="*/ 133 h 331"/>
              <a:gd name="T4" fmla="*/ 137 w 273"/>
              <a:gd name="T5" fmla="*/ 326 h 331"/>
              <a:gd name="T6" fmla="*/ 273 w 273"/>
              <a:gd name="T7" fmla="*/ 133 h 331"/>
              <a:gd name="T8" fmla="*/ 137 w 273"/>
              <a:gd name="T9" fmla="*/ 0 h 331"/>
              <a:gd name="T10" fmla="*/ 137 w 273"/>
              <a:gd name="T11" fmla="*/ 0 h 331"/>
              <a:gd name="T12" fmla="*/ 137 w 273"/>
              <a:gd name="T13" fmla="*/ 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3" h="331">
                <a:moveTo>
                  <a:pt x="137" y="0"/>
                </a:moveTo>
                <a:cubicBezTo>
                  <a:pt x="49" y="0"/>
                  <a:pt x="0" y="45"/>
                  <a:pt x="1" y="133"/>
                </a:cubicBezTo>
                <a:cubicBezTo>
                  <a:pt x="2" y="254"/>
                  <a:pt x="54" y="327"/>
                  <a:pt x="137" y="326"/>
                </a:cubicBezTo>
                <a:cubicBezTo>
                  <a:pt x="137" y="326"/>
                  <a:pt x="273" y="331"/>
                  <a:pt x="273" y="133"/>
                </a:cubicBezTo>
                <a:cubicBezTo>
                  <a:pt x="273" y="45"/>
                  <a:pt x="227" y="0"/>
                  <a:pt x="137" y="0"/>
                </a:cubicBezTo>
                <a:close/>
                <a:moveTo>
                  <a:pt x="137" y="0"/>
                </a:moveTo>
                <a:cubicBezTo>
                  <a:pt x="137" y="0"/>
                  <a:pt x="137" y="0"/>
                  <a:pt x="137" y="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86988" y="2364344"/>
            <a:ext cx="165270" cy="79432"/>
          </a:xfrm>
          <a:custGeom>
            <a:avLst/>
            <a:gdLst>
              <a:gd name="T0" fmla="*/ 529 w 576"/>
              <a:gd name="T1" fmla="*/ 88 h 275"/>
              <a:gd name="T2" fmla="*/ 393 w 576"/>
              <a:gd name="T3" fmla="*/ 34 h 275"/>
              <a:gd name="T4" fmla="*/ 361 w 576"/>
              <a:gd name="T5" fmla="*/ 7 h 275"/>
              <a:gd name="T6" fmla="*/ 332 w 576"/>
              <a:gd name="T7" fmla="*/ 8 h 275"/>
              <a:gd name="T8" fmla="*/ 288 w 576"/>
              <a:gd name="T9" fmla="*/ 52 h 275"/>
              <a:gd name="T10" fmla="*/ 244 w 576"/>
              <a:gd name="T11" fmla="*/ 8 h 275"/>
              <a:gd name="T12" fmla="*/ 215 w 576"/>
              <a:gd name="T13" fmla="*/ 7 h 275"/>
              <a:gd name="T14" fmla="*/ 183 w 576"/>
              <a:gd name="T15" fmla="*/ 34 h 275"/>
              <a:gd name="T16" fmla="*/ 48 w 576"/>
              <a:gd name="T17" fmla="*/ 88 h 275"/>
              <a:gd name="T18" fmla="*/ 0 w 576"/>
              <a:gd name="T19" fmla="*/ 275 h 275"/>
              <a:gd name="T20" fmla="*/ 576 w 576"/>
              <a:gd name="T21" fmla="*/ 275 h 275"/>
              <a:gd name="T22" fmla="*/ 529 w 576"/>
              <a:gd name="T23" fmla="*/ 88 h 275"/>
              <a:gd name="T24" fmla="*/ 529 w 576"/>
              <a:gd name="T25" fmla="*/ 88 h 275"/>
              <a:gd name="T26" fmla="*/ 529 w 576"/>
              <a:gd name="T27" fmla="*/ 88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76" h="275">
                <a:moveTo>
                  <a:pt x="529" y="88"/>
                </a:moveTo>
                <a:cubicBezTo>
                  <a:pt x="393" y="34"/>
                  <a:pt x="393" y="34"/>
                  <a:pt x="393" y="34"/>
                </a:cubicBezTo>
                <a:cubicBezTo>
                  <a:pt x="361" y="7"/>
                  <a:pt x="361" y="7"/>
                  <a:pt x="361" y="7"/>
                </a:cubicBezTo>
                <a:cubicBezTo>
                  <a:pt x="353" y="0"/>
                  <a:pt x="340" y="0"/>
                  <a:pt x="332" y="8"/>
                </a:cubicBezTo>
                <a:cubicBezTo>
                  <a:pt x="288" y="52"/>
                  <a:pt x="288" y="52"/>
                  <a:pt x="288" y="52"/>
                </a:cubicBezTo>
                <a:cubicBezTo>
                  <a:pt x="244" y="8"/>
                  <a:pt x="244" y="8"/>
                  <a:pt x="244" y="8"/>
                </a:cubicBezTo>
                <a:cubicBezTo>
                  <a:pt x="236" y="0"/>
                  <a:pt x="224" y="0"/>
                  <a:pt x="215" y="7"/>
                </a:cubicBezTo>
                <a:cubicBezTo>
                  <a:pt x="183" y="34"/>
                  <a:pt x="183" y="34"/>
                  <a:pt x="183" y="34"/>
                </a:cubicBezTo>
                <a:cubicBezTo>
                  <a:pt x="48" y="88"/>
                  <a:pt x="48" y="88"/>
                  <a:pt x="48" y="88"/>
                </a:cubicBezTo>
                <a:cubicBezTo>
                  <a:pt x="4" y="105"/>
                  <a:pt x="4" y="260"/>
                  <a:pt x="0" y="275"/>
                </a:cubicBezTo>
                <a:cubicBezTo>
                  <a:pt x="576" y="275"/>
                  <a:pt x="576" y="275"/>
                  <a:pt x="576" y="275"/>
                </a:cubicBezTo>
                <a:cubicBezTo>
                  <a:pt x="572" y="260"/>
                  <a:pt x="572" y="105"/>
                  <a:pt x="529" y="88"/>
                </a:cubicBezTo>
                <a:close/>
                <a:moveTo>
                  <a:pt x="529" y="88"/>
                </a:moveTo>
                <a:cubicBezTo>
                  <a:pt x="529" y="88"/>
                  <a:pt x="529" y="88"/>
                  <a:pt x="529" y="88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10556" y="3945834"/>
            <a:ext cx="90682" cy="109895"/>
          </a:xfrm>
          <a:custGeom>
            <a:avLst/>
            <a:gdLst>
              <a:gd name="T0" fmla="*/ 137 w 273"/>
              <a:gd name="T1" fmla="*/ 0 h 331"/>
              <a:gd name="T2" fmla="*/ 1 w 273"/>
              <a:gd name="T3" fmla="*/ 134 h 331"/>
              <a:gd name="T4" fmla="*/ 137 w 273"/>
              <a:gd name="T5" fmla="*/ 326 h 331"/>
              <a:gd name="T6" fmla="*/ 273 w 273"/>
              <a:gd name="T7" fmla="*/ 134 h 331"/>
              <a:gd name="T8" fmla="*/ 137 w 273"/>
              <a:gd name="T9" fmla="*/ 0 h 331"/>
              <a:gd name="T10" fmla="*/ 137 w 273"/>
              <a:gd name="T11" fmla="*/ 0 h 331"/>
              <a:gd name="T12" fmla="*/ 137 w 273"/>
              <a:gd name="T13" fmla="*/ 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3" h="331">
                <a:moveTo>
                  <a:pt x="137" y="0"/>
                </a:moveTo>
                <a:cubicBezTo>
                  <a:pt x="49" y="0"/>
                  <a:pt x="0" y="46"/>
                  <a:pt x="1" y="134"/>
                </a:cubicBezTo>
                <a:cubicBezTo>
                  <a:pt x="2" y="254"/>
                  <a:pt x="53" y="327"/>
                  <a:pt x="137" y="326"/>
                </a:cubicBezTo>
                <a:cubicBezTo>
                  <a:pt x="137" y="326"/>
                  <a:pt x="273" y="331"/>
                  <a:pt x="273" y="134"/>
                </a:cubicBezTo>
                <a:cubicBezTo>
                  <a:pt x="273" y="46"/>
                  <a:pt x="227" y="0"/>
                  <a:pt x="137" y="0"/>
                </a:cubicBezTo>
                <a:close/>
                <a:moveTo>
                  <a:pt x="137" y="0"/>
                </a:moveTo>
                <a:cubicBezTo>
                  <a:pt x="137" y="0"/>
                  <a:pt x="137" y="0"/>
                  <a:pt x="137" y="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48404" y="3832865"/>
            <a:ext cx="415755" cy="426515"/>
          </a:xfrm>
          <a:custGeom>
            <a:avLst/>
            <a:gdLst>
              <a:gd name="T0" fmla="*/ 1096 w 1248"/>
              <a:gd name="T1" fmla="*/ 978 h 1280"/>
              <a:gd name="T2" fmla="*/ 1046 w 1248"/>
              <a:gd name="T3" fmla="*/ 986 h 1280"/>
              <a:gd name="T4" fmla="*/ 980 w 1248"/>
              <a:gd name="T5" fmla="*/ 920 h 1280"/>
              <a:gd name="T6" fmla="*/ 1077 w 1248"/>
              <a:gd name="T7" fmla="*/ 640 h 1280"/>
              <a:gd name="T8" fmla="*/ 980 w 1248"/>
              <a:gd name="T9" fmla="*/ 360 h 1280"/>
              <a:gd name="T10" fmla="*/ 1046 w 1248"/>
              <a:gd name="T11" fmla="*/ 294 h 1280"/>
              <a:gd name="T12" fmla="*/ 1096 w 1248"/>
              <a:gd name="T13" fmla="*/ 302 h 1280"/>
              <a:gd name="T14" fmla="*/ 1248 w 1248"/>
              <a:gd name="T15" fmla="*/ 151 h 1280"/>
              <a:gd name="T16" fmla="*/ 1096 w 1248"/>
              <a:gd name="T17" fmla="*/ 0 h 1280"/>
              <a:gd name="T18" fmla="*/ 945 w 1248"/>
              <a:gd name="T19" fmla="*/ 151 h 1280"/>
              <a:gd name="T20" fmla="*/ 954 w 1248"/>
              <a:gd name="T21" fmla="*/ 202 h 1280"/>
              <a:gd name="T22" fmla="*/ 886 w 1248"/>
              <a:gd name="T23" fmla="*/ 270 h 1280"/>
              <a:gd name="T24" fmla="*/ 624 w 1248"/>
              <a:gd name="T25" fmla="*/ 186 h 1280"/>
              <a:gd name="T26" fmla="*/ 362 w 1248"/>
              <a:gd name="T27" fmla="*/ 270 h 1280"/>
              <a:gd name="T28" fmla="*/ 294 w 1248"/>
              <a:gd name="T29" fmla="*/ 202 h 1280"/>
              <a:gd name="T30" fmla="*/ 302 w 1248"/>
              <a:gd name="T31" fmla="*/ 151 h 1280"/>
              <a:gd name="T32" fmla="*/ 151 w 1248"/>
              <a:gd name="T33" fmla="*/ 0 h 1280"/>
              <a:gd name="T34" fmla="*/ 0 w 1248"/>
              <a:gd name="T35" fmla="*/ 151 h 1280"/>
              <a:gd name="T36" fmla="*/ 151 w 1248"/>
              <a:gd name="T37" fmla="*/ 302 h 1280"/>
              <a:gd name="T38" fmla="*/ 202 w 1248"/>
              <a:gd name="T39" fmla="*/ 294 h 1280"/>
              <a:gd name="T40" fmla="*/ 267 w 1248"/>
              <a:gd name="T41" fmla="*/ 360 h 1280"/>
              <a:gd name="T42" fmla="*/ 170 w 1248"/>
              <a:gd name="T43" fmla="*/ 640 h 1280"/>
              <a:gd name="T44" fmla="*/ 267 w 1248"/>
              <a:gd name="T45" fmla="*/ 920 h 1280"/>
              <a:gd name="T46" fmla="*/ 202 w 1248"/>
              <a:gd name="T47" fmla="*/ 986 h 1280"/>
              <a:gd name="T48" fmla="*/ 151 w 1248"/>
              <a:gd name="T49" fmla="*/ 978 h 1280"/>
              <a:gd name="T50" fmla="*/ 0 w 1248"/>
              <a:gd name="T51" fmla="*/ 1129 h 1280"/>
              <a:gd name="T52" fmla="*/ 151 w 1248"/>
              <a:gd name="T53" fmla="*/ 1280 h 1280"/>
              <a:gd name="T54" fmla="*/ 302 w 1248"/>
              <a:gd name="T55" fmla="*/ 1129 h 1280"/>
              <a:gd name="T56" fmla="*/ 294 w 1248"/>
              <a:gd name="T57" fmla="*/ 1078 h 1280"/>
              <a:gd name="T58" fmla="*/ 362 w 1248"/>
              <a:gd name="T59" fmla="*/ 1010 h 1280"/>
              <a:gd name="T60" fmla="*/ 624 w 1248"/>
              <a:gd name="T61" fmla="*/ 1094 h 1280"/>
              <a:gd name="T62" fmla="*/ 886 w 1248"/>
              <a:gd name="T63" fmla="*/ 1010 h 1280"/>
              <a:gd name="T64" fmla="*/ 954 w 1248"/>
              <a:gd name="T65" fmla="*/ 1078 h 1280"/>
              <a:gd name="T66" fmla="*/ 945 w 1248"/>
              <a:gd name="T67" fmla="*/ 1129 h 1280"/>
              <a:gd name="T68" fmla="*/ 1096 w 1248"/>
              <a:gd name="T69" fmla="*/ 1280 h 1280"/>
              <a:gd name="T70" fmla="*/ 1248 w 1248"/>
              <a:gd name="T71" fmla="*/ 1129 h 1280"/>
              <a:gd name="T72" fmla="*/ 1096 w 1248"/>
              <a:gd name="T73" fmla="*/ 978 h 1280"/>
              <a:gd name="T74" fmla="*/ 906 w 1248"/>
              <a:gd name="T75" fmla="*/ 874 h 1280"/>
              <a:gd name="T76" fmla="*/ 864 w 1248"/>
              <a:gd name="T77" fmla="*/ 755 h 1280"/>
              <a:gd name="T78" fmla="*/ 728 w 1248"/>
              <a:gd name="T79" fmla="*/ 701 h 1280"/>
              <a:gd name="T80" fmla="*/ 697 w 1248"/>
              <a:gd name="T81" fmla="*/ 674 h 1280"/>
              <a:gd name="T82" fmla="*/ 668 w 1248"/>
              <a:gd name="T83" fmla="*/ 676 h 1280"/>
              <a:gd name="T84" fmla="*/ 624 w 1248"/>
              <a:gd name="T85" fmla="*/ 720 h 1280"/>
              <a:gd name="T86" fmla="*/ 579 w 1248"/>
              <a:gd name="T87" fmla="*/ 676 h 1280"/>
              <a:gd name="T88" fmla="*/ 551 w 1248"/>
              <a:gd name="T89" fmla="*/ 674 h 1280"/>
              <a:gd name="T90" fmla="*/ 519 w 1248"/>
              <a:gd name="T91" fmla="*/ 701 h 1280"/>
              <a:gd name="T92" fmla="*/ 383 w 1248"/>
              <a:gd name="T93" fmla="*/ 755 h 1280"/>
              <a:gd name="T94" fmla="*/ 342 w 1248"/>
              <a:gd name="T95" fmla="*/ 874 h 1280"/>
              <a:gd name="T96" fmla="*/ 257 w 1248"/>
              <a:gd name="T97" fmla="*/ 640 h 1280"/>
              <a:gd name="T98" fmla="*/ 624 w 1248"/>
              <a:gd name="T99" fmla="*/ 274 h 1280"/>
              <a:gd name="T100" fmla="*/ 990 w 1248"/>
              <a:gd name="T101" fmla="*/ 640 h 1280"/>
              <a:gd name="T102" fmla="*/ 906 w 1248"/>
              <a:gd name="T103" fmla="*/ 874 h 1280"/>
              <a:gd name="T104" fmla="*/ 906 w 1248"/>
              <a:gd name="T105" fmla="*/ 874 h 1280"/>
              <a:gd name="T106" fmla="*/ 906 w 1248"/>
              <a:gd name="T107" fmla="*/ 874 h 1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48" h="1280">
                <a:moveTo>
                  <a:pt x="1096" y="978"/>
                </a:moveTo>
                <a:cubicBezTo>
                  <a:pt x="1079" y="978"/>
                  <a:pt x="1062" y="981"/>
                  <a:pt x="1046" y="986"/>
                </a:cubicBezTo>
                <a:cubicBezTo>
                  <a:pt x="980" y="920"/>
                  <a:pt x="980" y="920"/>
                  <a:pt x="980" y="920"/>
                </a:cubicBezTo>
                <a:cubicBezTo>
                  <a:pt x="1041" y="843"/>
                  <a:pt x="1077" y="746"/>
                  <a:pt x="1077" y="640"/>
                </a:cubicBezTo>
                <a:cubicBezTo>
                  <a:pt x="1077" y="534"/>
                  <a:pt x="1041" y="437"/>
                  <a:pt x="980" y="360"/>
                </a:cubicBezTo>
                <a:cubicBezTo>
                  <a:pt x="1046" y="294"/>
                  <a:pt x="1046" y="294"/>
                  <a:pt x="1046" y="294"/>
                </a:cubicBezTo>
                <a:cubicBezTo>
                  <a:pt x="1062" y="299"/>
                  <a:pt x="1079" y="302"/>
                  <a:pt x="1096" y="302"/>
                </a:cubicBezTo>
                <a:cubicBezTo>
                  <a:pt x="1180" y="302"/>
                  <a:pt x="1248" y="235"/>
                  <a:pt x="1248" y="151"/>
                </a:cubicBezTo>
                <a:cubicBezTo>
                  <a:pt x="1248" y="68"/>
                  <a:pt x="1180" y="0"/>
                  <a:pt x="1096" y="0"/>
                </a:cubicBezTo>
                <a:cubicBezTo>
                  <a:pt x="1013" y="0"/>
                  <a:pt x="945" y="68"/>
                  <a:pt x="945" y="151"/>
                </a:cubicBezTo>
                <a:cubicBezTo>
                  <a:pt x="945" y="169"/>
                  <a:pt x="948" y="186"/>
                  <a:pt x="954" y="202"/>
                </a:cubicBezTo>
                <a:cubicBezTo>
                  <a:pt x="886" y="270"/>
                  <a:pt x="886" y="270"/>
                  <a:pt x="886" y="270"/>
                </a:cubicBezTo>
                <a:cubicBezTo>
                  <a:pt x="812" y="217"/>
                  <a:pt x="721" y="186"/>
                  <a:pt x="624" y="186"/>
                </a:cubicBezTo>
                <a:cubicBezTo>
                  <a:pt x="526" y="186"/>
                  <a:pt x="436" y="217"/>
                  <a:pt x="362" y="270"/>
                </a:cubicBezTo>
                <a:cubicBezTo>
                  <a:pt x="294" y="202"/>
                  <a:pt x="294" y="202"/>
                  <a:pt x="294" y="202"/>
                </a:cubicBezTo>
                <a:cubicBezTo>
                  <a:pt x="299" y="186"/>
                  <a:pt x="302" y="169"/>
                  <a:pt x="302" y="151"/>
                </a:cubicBezTo>
                <a:cubicBezTo>
                  <a:pt x="302" y="68"/>
                  <a:pt x="235" y="0"/>
                  <a:pt x="151" y="0"/>
                </a:cubicBezTo>
                <a:cubicBezTo>
                  <a:pt x="68" y="0"/>
                  <a:pt x="0" y="68"/>
                  <a:pt x="0" y="151"/>
                </a:cubicBezTo>
                <a:cubicBezTo>
                  <a:pt x="0" y="235"/>
                  <a:pt x="68" y="302"/>
                  <a:pt x="151" y="302"/>
                </a:cubicBezTo>
                <a:cubicBezTo>
                  <a:pt x="169" y="302"/>
                  <a:pt x="186" y="299"/>
                  <a:pt x="202" y="294"/>
                </a:cubicBezTo>
                <a:cubicBezTo>
                  <a:pt x="267" y="360"/>
                  <a:pt x="267" y="360"/>
                  <a:pt x="267" y="360"/>
                </a:cubicBezTo>
                <a:cubicBezTo>
                  <a:pt x="206" y="437"/>
                  <a:pt x="170" y="534"/>
                  <a:pt x="170" y="640"/>
                </a:cubicBezTo>
                <a:cubicBezTo>
                  <a:pt x="170" y="746"/>
                  <a:pt x="206" y="843"/>
                  <a:pt x="267" y="920"/>
                </a:cubicBezTo>
                <a:cubicBezTo>
                  <a:pt x="202" y="986"/>
                  <a:pt x="202" y="986"/>
                  <a:pt x="202" y="986"/>
                </a:cubicBezTo>
                <a:cubicBezTo>
                  <a:pt x="186" y="981"/>
                  <a:pt x="169" y="978"/>
                  <a:pt x="151" y="978"/>
                </a:cubicBezTo>
                <a:cubicBezTo>
                  <a:pt x="68" y="978"/>
                  <a:pt x="0" y="1045"/>
                  <a:pt x="0" y="1129"/>
                </a:cubicBezTo>
                <a:cubicBezTo>
                  <a:pt x="0" y="1212"/>
                  <a:pt x="68" y="1280"/>
                  <a:pt x="151" y="1280"/>
                </a:cubicBezTo>
                <a:cubicBezTo>
                  <a:pt x="235" y="1280"/>
                  <a:pt x="302" y="1212"/>
                  <a:pt x="302" y="1129"/>
                </a:cubicBezTo>
                <a:cubicBezTo>
                  <a:pt x="302" y="1111"/>
                  <a:pt x="299" y="1094"/>
                  <a:pt x="294" y="1078"/>
                </a:cubicBezTo>
                <a:cubicBezTo>
                  <a:pt x="362" y="1010"/>
                  <a:pt x="362" y="1010"/>
                  <a:pt x="362" y="1010"/>
                </a:cubicBezTo>
                <a:cubicBezTo>
                  <a:pt x="436" y="1063"/>
                  <a:pt x="526" y="1094"/>
                  <a:pt x="624" y="1094"/>
                </a:cubicBezTo>
                <a:cubicBezTo>
                  <a:pt x="721" y="1094"/>
                  <a:pt x="812" y="1063"/>
                  <a:pt x="886" y="1010"/>
                </a:cubicBezTo>
                <a:cubicBezTo>
                  <a:pt x="954" y="1078"/>
                  <a:pt x="954" y="1078"/>
                  <a:pt x="954" y="1078"/>
                </a:cubicBezTo>
                <a:cubicBezTo>
                  <a:pt x="948" y="1094"/>
                  <a:pt x="945" y="1111"/>
                  <a:pt x="945" y="1129"/>
                </a:cubicBezTo>
                <a:cubicBezTo>
                  <a:pt x="945" y="1212"/>
                  <a:pt x="1013" y="1280"/>
                  <a:pt x="1096" y="1280"/>
                </a:cubicBezTo>
                <a:cubicBezTo>
                  <a:pt x="1180" y="1280"/>
                  <a:pt x="1248" y="1212"/>
                  <a:pt x="1248" y="1129"/>
                </a:cubicBezTo>
                <a:cubicBezTo>
                  <a:pt x="1248" y="1045"/>
                  <a:pt x="1180" y="978"/>
                  <a:pt x="1096" y="978"/>
                </a:cubicBezTo>
                <a:close/>
                <a:moveTo>
                  <a:pt x="906" y="874"/>
                </a:moveTo>
                <a:cubicBezTo>
                  <a:pt x="901" y="825"/>
                  <a:pt x="890" y="766"/>
                  <a:pt x="864" y="755"/>
                </a:cubicBezTo>
                <a:cubicBezTo>
                  <a:pt x="728" y="701"/>
                  <a:pt x="728" y="701"/>
                  <a:pt x="728" y="701"/>
                </a:cubicBezTo>
                <a:cubicBezTo>
                  <a:pt x="697" y="674"/>
                  <a:pt x="697" y="674"/>
                  <a:pt x="697" y="674"/>
                </a:cubicBezTo>
                <a:cubicBezTo>
                  <a:pt x="688" y="667"/>
                  <a:pt x="676" y="668"/>
                  <a:pt x="668" y="676"/>
                </a:cubicBezTo>
                <a:cubicBezTo>
                  <a:pt x="624" y="720"/>
                  <a:pt x="624" y="720"/>
                  <a:pt x="624" y="720"/>
                </a:cubicBezTo>
                <a:cubicBezTo>
                  <a:pt x="579" y="676"/>
                  <a:pt x="579" y="676"/>
                  <a:pt x="579" y="676"/>
                </a:cubicBezTo>
                <a:cubicBezTo>
                  <a:pt x="572" y="668"/>
                  <a:pt x="559" y="667"/>
                  <a:pt x="551" y="674"/>
                </a:cubicBezTo>
                <a:cubicBezTo>
                  <a:pt x="519" y="701"/>
                  <a:pt x="519" y="701"/>
                  <a:pt x="519" y="701"/>
                </a:cubicBezTo>
                <a:cubicBezTo>
                  <a:pt x="383" y="755"/>
                  <a:pt x="383" y="755"/>
                  <a:pt x="383" y="755"/>
                </a:cubicBezTo>
                <a:cubicBezTo>
                  <a:pt x="357" y="766"/>
                  <a:pt x="347" y="825"/>
                  <a:pt x="342" y="874"/>
                </a:cubicBezTo>
                <a:cubicBezTo>
                  <a:pt x="289" y="810"/>
                  <a:pt x="257" y="729"/>
                  <a:pt x="257" y="640"/>
                </a:cubicBezTo>
                <a:cubicBezTo>
                  <a:pt x="257" y="438"/>
                  <a:pt x="421" y="274"/>
                  <a:pt x="624" y="274"/>
                </a:cubicBezTo>
                <a:cubicBezTo>
                  <a:pt x="826" y="274"/>
                  <a:pt x="990" y="438"/>
                  <a:pt x="990" y="640"/>
                </a:cubicBezTo>
                <a:cubicBezTo>
                  <a:pt x="990" y="729"/>
                  <a:pt x="959" y="810"/>
                  <a:pt x="906" y="874"/>
                </a:cubicBezTo>
                <a:close/>
                <a:moveTo>
                  <a:pt x="906" y="874"/>
                </a:moveTo>
                <a:cubicBezTo>
                  <a:pt x="906" y="874"/>
                  <a:pt x="906" y="874"/>
                  <a:pt x="906" y="874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id-ID" sz="1053"/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8278143" y="2039283"/>
            <a:ext cx="183310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8278143" y="2369865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278143" y="3586896"/>
            <a:ext cx="183310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8278143" y="3917478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2080756" y="2039283"/>
            <a:ext cx="183310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1579859" y="2369865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2080756" y="3586896"/>
            <a:ext cx="183310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579859" y="3917478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4" name="Group 23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25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论文框架与内容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2275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2079551" y="1601005"/>
            <a:ext cx="2072463" cy="2200940"/>
          </a:xfrm>
          <a:custGeom>
            <a:avLst/>
            <a:gdLst>
              <a:gd name="connsiteX0" fmla="*/ 1100470 w 2072463"/>
              <a:gd name="connsiteY0" fmla="*/ 0 h 2200940"/>
              <a:gd name="connsiteX1" fmla="*/ 2068119 w 2072463"/>
              <a:gd name="connsiteY1" fmla="*/ 575921 h 2200940"/>
              <a:gd name="connsiteX2" fmla="*/ 2072463 w 2072463"/>
              <a:gd name="connsiteY2" fmla="*/ 584939 h 2200940"/>
              <a:gd name="connsiteX3" fmla="*/ 2030466 w 2072463"/>
              <a:gd name="connsiteY3" fmla="*/ 672117 h 2200940"/>
              <a:gd name="connsiteX4" fmla="*/ 1943986 w 2072463"/>
              <a:gd name="connsiteY4" fmla="*/ 1100470 h 2200940"/>
              <a:gd name="connsiteX5" fmla="*/ 2030466 w 2072463"/>
              <a:gd name="connsiteY5" fmla="*/ 1528823 h 2200940"/>
              <a:gd name="connsiteX6" fmla="*/ 2072463 w 2072463"/>
              <a:gd name="connsiteY6" fmla="*/ 1616002 h 2200940"/>
              <a:gd name="connsiteX7" fmla="*/ 2068119 w 2072463"/>
              <a:gd name="connsiteY7" fmla="*/ 1625019 h 2200940"/>
              <a:gd name="connsiteX8" fmla="*/ 1100470 w 2072463"/>
              <a:gd name="connsiteY8" fmla="*/ 2200940 h 2200940"/>
              <a:gd name="connsiteX9" fmla="*/ 0 w 2072463"/>
              <a:gd name="connsiteY9" fmla="*/ 1100470 h 2200940"/>
              <a:gd name="connsiteX10" fmla="*/ 1100470 w 2072463"/>
              <a:gd name="connsiteY10" fmla="*/ 0 h 2200940"/>
              <a:gd name="connsiteX11" fmla="*/ 1100470 w 2072463"/>
              <a:gd name="connsiteY11" fmla="*/ 262880 h 2200940"/>
              <a:gd name="connsiteX12" fmla="*/ 262880 w 2072463"/>
              <a:gd name="connsiteY12" fmla="*/ 1100470 h 2200940"/>
              <a:gd name="connsiteX13" fmla="*/ 1100470 w 2072463"/>
              <a:gd name="connsiteY13" fmla="*/ 1938060 h 2200940"/>
              <a:gd name="connsiteX14" fmla="*/ 1938060 w 2072463"/>
              <a:gd name="connsiteY14" fmla="*/ 1100470 h 2200940"/>
              <a:gd name="connsiteX15" fmla="*/ 1100470 w 2072463"/>
              <a:gd name="connsiteY15" fmla="*/ 262880 h 2200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072463" h="2200940">
                <a:moveTo>
                  <a:pt x="1100470" y="0"/>
                </a:moveTo>
                <a:cubicBezTo>
                  <a:pt x="1518314" y="0"/>
                  <a:pt x="1881766" y="232876"/>
                  <a:pt x="2068119" y="575921"/>
                </a:cubicBezTo>
                <a:lnTo>
                  <a:pt x="2072463" y="584939"/>
                </a:lnTo>
                <a:lnTo>
                  <a:pt x="2030466" y="672117"/>
                </a:lnTo>
                <a:cubicBezTo>
                  <a:pt x="1974780" y="803776"/>
                  <a:pt x="1943986" y="948527"/>
                  <a:pt x="1943986" y="1100470"/>
                </a:cubicBezTo>
                <a:cubicBezTo>
                  <a:pt x="1943986" y="1252413"/>
                  <a:pt x="1974780" y="1397164"/>
                  <a:pt x="2030466" y="1528823"/>
                </a:cubicBezTo>
                <a:lnTo>
                  <a:pt x="2072463" y="1616002"/>
                </a:lnTo>
                <a:lnTo>
                  <a:pt x="2068119" y="1625019"/>
                </a:lnTo>
                <a:cubicBezTo>
                  <a:pt x="1881766" y="1968064"/>
                  <a:pt x="1518314" y="2200940"/>
                  <a:pt x="1100470" y="2200940"/>
                </a:cubicBezTo>
                <a:cubicBezTo>
                  <a:pt x="492697" y="2200940"/>
                  <a:pt x="0" y="1708243"/>
                  <a:pt x="0" y="1100470"/>
                </a:cubicBezTo>
                <a:cubicBezTo>
                  <a:pt x="0" y="492697"/>
                  <a:pt x="492697" y="0"/>
                  <a:pt x="1100470" y="0"/>
                </a:cubicBezTo>
                <a:close/>
                <a:moveTo>
                  <a:pt x="1100470" y="262880"/>
                </a:moveTo>
                <a:cubicBezTo>
                  <a:pt x="637882" y="262880"/>
                  <a:pt x="262880" y="637882"/>
                  <a:pt x="262880" y="1100470"/>
                </a:cubicBezTo>
                <a:cubicBezTo>
                  <a:pt x="262880" y="1563058"/>
                  <a:pt x="637882" y="1938060"/>
                  <a:pt x="1100470" y="1938060"/>
                </a:cubicBezTo>
                <a:cubicBezTo>
                  <a:pt x="1563058" y="1938060"/>
                  <a:pt x="1938060" y="1563058"/>
                  <a:pt x="1938060" y="1100470"/>
                </a:cubicBezTo>
                <a:cubicBezTo>
                  <a:pt x="1938060" y="637882"/>
                  <a:pt x="1563058" y="262880"/>
                  <a:pt x="1100470" y="2628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4152013" y="1601005"/>
            <a:ext cx="1943986" cy="2200940"/>
          </a:xfrm>
          <a:custGeom>
            <a:avLst/>
            <a:gdLst>
              <a:gd name="connsiteX0" fmla="*/ 971993 w 1943986"/>
              <a:gd name="connsiteY0" fmla="*/ 0 h 2200940"/>
              <a:gd name="connsiteX1" fmla="*/ 1939642 w 1943986"/>
              <a:gd name="connsiteY1" fmla="*/ 575921 h 2200940"/>
              <a:gd name="connsiteX2" fmla="*/ 1943986 w 1943986"/>
              <a:gd name="connsiteY2" fmla="*/ 584939 h 2200940"/>
              <a:gd name="connsiteX3" fmla="*/ 1901989 w 1943986"/>
              <a:gd name="connsiteY3" fmla="*/ 672117 h 2200940"/>
              <a:gd name="connsiteX4" fmla="*/ 1815509 w 1943986"/>
              <a:gd name="connsiteY4" fmla="*/ 1100470 h 2200940"/>
              <a:gd name="connsiteX5" fmla="*/ 1901989 w 1943986"/>
              <a:gd name="connsiteY5" fmla="*/ 1528823 h 2200940"/>
              <a:gd name="connsiteX6" fmla="*/ 1943986 w 1943986"/>
              <a:gd name="connsiteY6" fmla="*/ 1616002 h 2200940"/>
              <a:gd name="connsiteX7" fmla="*/ 1939642 w 1943986"/>
              <a:gd name="connsiteY7" fmla="*/ 1625019 h 2200940"/>
              <a:gd name="connsiteX8" fmla="*/ 971993 w 1943986"/>
              <a:gd name="connsiteY8" fmla="*/ 2200940 h 2200940"/>
              <a:gd name="connsiteX9" fmla="*/ 4344 w 1943986"/>
              <a:gd name="connsiteY9" fmla="*/ 1625019 h 2200940"/>
              <a:gd name="connsiteX10" fmla="*/ 0 w 1943986"/>
              <a:gd name="connsiteY10" fmla="*/ 1616002 h 2200940"/>
              <a:gd name="connsiteX11" fmla="*/ 41997 w 1943986"/>
              <a:gd name="connsiteY11" fmla="*/ 1528823 h 2200940"/>
              <a:gd name="connsiteX12" fmla="*/ 128477 w 1943986"/>
              <a:gd name="connsiteY12" fmla="*/ 1100470 h 2200940"/>
              <a:gd name="connsiteX13" fmla="*/ 41997 w 1943986"/>
              <a:gd name="connsiteY13" fmla="*/ 672117 h 2200940"/>
              <a:gd name="connsiteX14" fmla="*/ 0 w 1943986"/>
              <a:gd name="connsiteY14" fmla="*/ 584939 h 2200940"/>
              <a:gd name="connsiteX15" fmla="*/ 4344 w 1943986"/>
              <a:gd name="connsiteY15" fmla="*/ 575921 h 2200940"/>
              <a:gd name="connsiteX16" fmla="*/ 971993 w 1943986"/>
              <a:gd name="connsiteY16" fmla="*/ 0 h 2200940"/>
              <a:gd name="connsiteX17" fmla="*/ 971993 w 1943986"/>
              <a:gd name="connsiteY17" fmla="*/ 262880 h 2200940"/>
              <a:gd name="connsiteX18" fmla="*/ 134403 w 1943986"/>
              <a:gd name="connsiteY18" fmla="*/ 1100470 h 2200940"/>
              <a:gd name="connsiteX19" fmla="*/ 971993 w 1943986"/>
              <a:gd name="connsiteY19" fmla="*/ 1938060 h 2200940"/>
              <a:gd name="connsiteX20" fmla="*/ 1809583 w 1943986"/>
              <a:gd name="connsiteY20" fmla="*/ 1100470 h 2200940"/>
              <a:gd name="connsiteX21" fmla="*/ 971993 w 1943986"/>
              <a:gd name="connsiteY21" fmla="*/ 262880 h 2200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943986" h="2200940">
                <a:moveTo>
                  <a:pt x="971993" y="0"/>
                </a:moveTo>
                <a:cubicBezTo>
                  <a:pt x="1389837" y="0"/>
                  <a:pt x="1753290" y="232876"/>
                  <a:pt x="1939642" y="575921"/>
                </a:cubicBezTo>
                <a:lnTo>
                  <a:pt x="1943986" y="584939"/>
                </a:lnTo>
                <a:lnTo>
                  <a:pt x="1901989" y="672117"/>
                </a:lnTo>
                <a:cubicBezTo>
                  <a:pt x="1846303" y="803776"/>
                  <a:pt x="1815509" y="948527"/>
                  <a:pt x="1815509" y="1100470"/>
                </a:cubicBezTo>
                <a:cubicBezTo>
                  <a:pt x="1815509" y="1252413"/>
                  <a:pt x="1846303" y="1397164"/>
                  <a:pt x="1901989" y="1528823"/>
                </a:cubicBezTo>
                <a:lnTo>
                  <a:pt x="1943986" y="1616002"/>
                </a:lnTo>
                <a:lnTo>
                  <a:pt x="1939642" y="1625019"/>
                </a:lnTo>
                <a:cubicBezTo>
                  <a:pt x="1753290" y="1968064"/>
                  <a:pt x="1389837" y="2200940"/>
                  <a:pt x="971993" y="2200940"/>
                </a:cubicBezTo>
                <a:cubicBezTo>
                  <a:pt x="554149" y="2200940"/>
                  <a:pt x="190697" y="1968064"/>
                  <a:pt x="4344" y="1625019"/>
                </a:cubicBezTo>
                <a:lnTo>
                  <a:pt x="0" y="1616002"/>
                </a:lnTo>
                <a:lnTo>
                  <a:pt x="41997" y="1528823"/>
                </a:lnTo>
                <a:cubicBezTo>
                  <a:pt x="97684" y="1397164"/>
                  <a:pt x="128477" y="1252413"/>
                  <a:pt x="128477" y="1100470"/>
                </a:cubicBezTo>
                <a:cubicBezTo>
                  <a:pt x="128477" y="948527"/>
                  <a:pt x="97684" y="803776"/>
                  <a:pt x="41997" y="672117"/>
                </a:cubicBezTo>
                <a:lnTo>
                  <a:pt x="0" y="584939"/>
                </a:lnTo>
                <a:lnTo>
                  <a:pt x="4344" y="575921"/>
                </a:lnTo>
                <a:cubicBezTo>
                  <a:pt x="190697" y="232876"/>
                  <a:pt x="554149" y="0"/>
                  <a:pt x="971993" y="0"/>
                </a:cubicBezTo>
                <a:close/>
                <a:moveTo>
                  <a:pt x="971993" y="262880"/>
                </a:moveTo>
                <a:cubicBezTo>
                  <a:pt x="509405" y="262880"/>
                  <a:pt x="134403" y="637882"/>
                  <a:pt x="134403" y="1100470"/>
                </a:cubicBezTo>
                <a:cubicBezTo>
                  <a:pt x="134403" y="1563058"/>
                  <a:pt x="509405" y="1938060"/>
                  <a:pt x="971993" y="1938060"/>
                </a:cubicBezTo>
                <a:cubicBezTo>
                  <a:pt x="1434581" y="1938060"/>
                  <a:pt x="1809583" y="1563058"/>
                  <a:pt x="1809583" y="1100470"/>
                </a:cubicBezTo>
                <a:cubicBezTo>
                  <a:pt x="1809583" y="637882"/>
                  <a:pt x="1434581" y="262880"/>
                  <a:pt x="971993" y="26288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6095999" y="1601005"/>
            <a:ext cx="1943986" cy="2200940"/>
          </a:xfrm>
          <a:custGeom>
            <a:avLst/>
            <a:gdLst>
              <a:gd name="connsiteX0" fmla="*/ 971993 w 1943986"/>
              <a:gd name="connsiteY0" fmla="*/ 0 h 2200940"/>
              <a:gd name="connsiteX1" fmla="*/ 1939642 w 1943986"/>
              <a:gd name="connsiteY1" fmla="*/ 575921 h 2200940"/>
              <a:gd name="connsiteX2" fmla="*/ 1943986 w 1943986"/>
              <a:gd name="connsiteY2" fmla="*/ 584939 h 2200940"/>
              <a:gd name="connsiteX3" fmla="*/ 1901989 w 1943986"/>
              <a:gd name="connsiteY3" fmla="*/ 672117 h 2200940"/>
              <a:gd name="connsiteX4" fmla="*/ 1815509 w 1943986"/>
              <a:gd name="connsiteY4" fmla="*/ 1100470 h 2200940"/>
              <a:gd name="connsiteX5" fmla="*/ 1901989 w 1943986"/>
              <a:gd name="connsiteY5" fmla="*/ 1528823 h 2200940"/>
              <a:gd name="connsiteX6" fmla="*/ 1943986 w 1943986"/>
              <a:gd name="connsiteY6" fmla="*/ 1616002 h 2200940"/>
              <a:gd name="connsiteX7" fmla="*/ 1939642 w 1943986"/>
              <a:gd name="connsiteY7" fmla="*/ 1625019 h 2200940"/>
              <a:gd name="connsiteX8" fmla="*/ 971993 w 1943986"/>
              <a:gd name="connsiteY8" fmla="*/ 2200940 h 2200940"/>
              <a:gd name="connsiteX9" fmla="*/ 4344 w 1943986"/>
              <a:gd name="connsiteY9" fmla="*/ 1625019 h 2200940"/>
              <a:gd name="connsiteX10" fmla="*/ 0 w 1943986"/>
              <a:gd name="connsiteY10" fmla="*/ 1616002 h 2200940"/>
              <a:gd name="connsiteX11" fmla="*/ 41997 w 1943986"/>
              <a:gd name="connsiteY11" fmla="*/ 1528823 h 2200940"/>
              <a:gd name="connsiteX12" fmla="*/ 128477 w 1943986"/>
              <a:gd name="connsiteY12" fmla="*/ 1100470 h 2200940"/>
              <a:gd name="connsiteX13" fmla="*/ 41997 w 1943986"/>
              <a:gd name="connsiteY13" fmla="*/ 672117 h 2200940"/>
              <a:gd name="connsiteX14" fmla="*/ 0 w 1943986"/>
              <a:gd name="connsiteY14" fmla="*/ 584939 h 2200940"/>
              <a:gd name="connsiteX15" fmla="*/ 4344 w 1943986"/>
              <a:gd name="connsiteY15" fmla="*/ 575921 h 2200940"/>
              <a:gd name="connsiteX16" fmla="*/ 971993 w 1943986"/>
              <a:gd name="connsiteY16" fmla="*/ 0 h 2200940"/>
              <a:gd name="connsiteX17" fmla="*/ 971993 w 1943986"/>
              <a:gd name="connsiteY17" fmla="*/ 262880 h 2200940"/>
              <a:gd name="connsiteX18" fmla="*/ 134403 w 1943986"/>
              <a:gd name="connsiteY18" fmla="*/ 1100470 h 2200940"/>
              <a:gd name="connsiteX19" fmla="*/ 971993 w 1943986"/>
              <a:gd name="connsiteY19" fmla="*/ 1938060 h 2200940"/>
              <a:gd name="connsiteX20" fmla="*/ 1809583 w 1943986"/>
              <a:gd name="connsiteY20" fmla="*/ 1100470 h 2200940"/>
              <a:gd name="connsiteX21" fmla="*/ 971993 w 1943986"/>
              <a:gd name="connsiteY21" fmla="*/ 262880 h 2200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943986" h="2200940">
                <a:moveTo>
                  <a:pt x="971993" y="0"/>
                </a:moveTo>
                <a:cubicBezTo>
                  <a:pt x="1389837" y="0"/>
                  <a:pt x="1753290" y="232876"/>
                  <a:pt x="1939642" y="575921"/>
                </a:cubicBezTo>
                <a:lnTo>
                  <a:pt x="1943986" y="584939"/>
                </a:lnTo>
                <a:lnTo>
                  <a:pt x="1901989" y="672117"/>
                </a:lnTo>
                <a:cubicBezTo>
                  <a:pt x="1846303" y="803776"/>
                  <a:pt x="1815509" y="948527"/>
                  <a:pt x="1815509" y="1100470"/>
                </a:cubicBezTo>
                <a:cubicBezTo>
                  <a:pt x="1815509" y="1252413"/>
                  <a:pt x="1846303" y="1397164"/>
                  <a:pt x="1901989" y="1528823"/>
                </a:cubicBezTo>
                <a:lnTo>
                  <a:pt x="1943986" y="1616002"/>
                </a:lnTo>
                <a:lnTo>
                  <a:pt x="1939642" y="1625019"/>
                </a:lnTo>
                <a:cubicBezTo>
                  <a:pt x="1753290" y="1968064"/>
                  <a:pt x="1389837" y="2200940"/>
                  <a:pt x="971993" y="2200940"/>
                </a:cubicBezTo>
                <a:cubicBezTo>
                  <a:pt x="554149" y="2200940"/>
                  <a:pt x="190697" y="1968064"/>
                  <a:pt x="4344" y="1625019"/>
                </a:cubicBezTo>
                <a:lnTo>
                  <a:pt x="0" y="1616002"/>
                </a:lnTo>
                <a:lnTo>
                  <a:pt x="41997" y="1528823"/>
                </a:lnTo>
                <a:cubicBezTo>
                  <a:pt x="97684" y="1397164"/>
                  <a:pt x="128477" y="1252413"/>
                  <a:pt x="128477" y="1100470"/>
                </a:cubicBezTo>
                <a:cubicBezTo>
                  <a:pt x="128477" y="948527"/>
                  <a:pt x="97684" y="803776"/>
                  <a:pt x="41997" y="672117"/>
                </a:cubicBezTo>
                <a:lnTo>
                  <a:pt x="0" y="584939"/>
                </a:lnTo>
                <a:lnTo>
                  <a:pt x="4344" y="575921"/>
                </a:lnTo>
                <a:cubicBezTo>
                  <a:pt x="190697" y="232876"/>
                  <a:pt x="554149" y="0"/>
                  <a:pt x="971993" y="0"/>
                </a:cubicBezTo>
                <a:close/>
                <a:moveTo>
                  <a:pt x="971993" y="262880"/>
                </a:moveTo>
                <a:cubicBezTo>
                  <a:pt x="509405" y="262880"/>
                  <a:pt x="134403" y="637882"/>
                  <a:pt x="134403" y="1100470"/>
                </a:cubicBezTo>
                <a:cubicBezTo>
                  <a:pt x="134403" y="1563058"/>
                  <a:pt x="509405" y="1938060"/>
                  <a:pt x="971993" y="1938060"/>
                </a:cubicBezTo>
                <a:cubicBezTo>
                  <a:pt x="1434581" y="1938060"/>
                  <a:pt x="1809583" y="1563058"/>
                  <a:pt x="1809583" y="1100470"/>
                </a:cubicBezTo>
                <a:cubicBezTo>
                  <a:pt x="1809583" y="637882"/>
                  <a:pt x="1434581" y="262880"/>
                  <a:pt x="971993" y="2628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8039986" y="1601005"/>
            <a:ext cx="2072463" cy="2200940"/>
          </a:xfrm>
          <a:custGeom>
            <a:avLst/>
            <a:gdLst>
              <a:gd name="connsiteX0" fmla="*/ 971993 w 2072463"/>
              <a:gd name="connsiteY0" fmla="*/ 0 h 2200940"/>
              <a:gd name="connsiteX1" fmla="*/ 2072463 w 2072463"/>
              <a:gd name="connsiteY1" fmla="*/ 1100470 h 2200940"/>
              <a:gd name="connsiteX2" fmla="*/ 971993 w 2072463"/>
              <a:gd name="connsiteY2" fmla="*/ 2200940 h 2200940"/>
              <a:gd name="connsiteX3" fmla="*/ 4344 w 2072463"/>
              <a:gd name="connsiteY3" fmla="*/ 1625019 h 2200940"/>
              <a:gd name="connsiteX4" fmla="*/ 0 w 2072463"/>
              <a:gd name="connsiteY4" fmla="*/ 1616002 h 2200940"/>
              <a:gd name="connsiteX5" fmla="*/ 41997 w 2072463"/>
              <a:gd name="connsiteY5" fmla="*/ 1528823 h 2200940"/>
              <a:gd name="connsiteX6" fmla="*/ 128477 w 2072463"/>
              <a:gd name="connsiteY6" fmla="*/ 1100470 h 2200940"/>
              <a:gd name="connsiteX7" fmla="*/ 41997 w 2072463"/>
              <a:gd name="connsiteY7" fmla="*/ 672117 h 2200940"/>
              <a:gd name="connsiteX8" fmla="*/ 0 w 2072463"/>
              <a:gd name="connsiteY8" fmla="*/ 584939 h 2200940"/>
              <a:gd name="connsiteX9" fmla="*/ 4344 w 2072463"/>
              <a:gd name="connsiteY9" fmla="*/ 575921 h 2200940"/>
              <a:gd name="connsiteX10" fmla="*/ 971993 w 2072463"/>
              <a:gd name="connsiteY10" fmla="*/ 0 h 2200940"/>
              <a:gd name="connsiteX11" fmla="*/ 971993 w 2072463"/>
              <a:gd name="connsiteY11" fmla="*/ 262880 h 2200940"/>
              <a:gd name="connsiteX12" fmla="*/ 134403 w 2072463"/>
              <a:gd name="connsiteY12" fmla="*/ 1100470 h 2200940"/>
              <a:gd name="connsiteX13" fmla="*/ 971993 w 2072463"/>
              <a:gd name="connsiteY13" fmla="*/ 1938060 h 2200940"/>
              <a:gd name="connsiteX14" fmla="*/ 1809583 w 2072463"/>
              <a:gd name="connsiteY14" fmla="*/ 1100470 h 2200940"/>
              <a:gd name="connsiteX15" fmla="*/ 971993 w 2072463"/>
              <a:gd name="connsiteY15" fmla="*/ 262880 h 2200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072463" h="2200940">
                <a:moveTo>
                  <a:pt x="971993" y="0"/>
                </a:moveTo>
                <a:cubicBezTo>
                  <a:pt x="1579766" y="0"/>
                  <a:pt x="2072463" y="492697"/>
                  <a:pt x="2072463" y="1100470"/>
                </a:cubicBezTo>
                <a:cubicBezTo>
                  <a:pt x="2072463" y="1708243"/>
                  <a:pt x="1579766" y="2200940"/>
                  <a:pt x="971993" y="2200940"/>
                </a:cubicBezTo>
                <a:cubicBezTo>
                  <a:pt x="554149" y="2200940"/>
                  <a:pt x="190697" y="1968064"/>
                  <a:pt x="4344" y="1625019"/>
                </a:cubicBezTo>
                <a:lnTo>
                  <a:pt x="0" y="1616002"/>
                </a:lnTo>
                <a:lnTo>
                  <a:pt x="41997" y="1528823"/>
                </a:lnTo>
                <a:cubicBezTo>
                  <a:pt x="97684" y="1397164"/>
                  <a:pt x="128477" y="1252413"/>
                  <a:pt x="128477" y="1100470"/>
                </a:cubicBezTo>
                <a:cubicBezTo>
                  <a:pt x="128477" y="948527"/>
                  <a:pt x="97684" y="803776"/>
                  <a:pt x="41997" y="672117"/>
                </a:cubicBezTo>
                <a:lnTo>
                  <a:pt x="0" y="584939"/>
                </a:lnTo>
                <a:lnTo>
                  <a:pt x="4344" y="575921"/>
                </a:lnTo>
                <a:cubicBezTo>
                  <a:pt x="190697" y="232876"/>
                  <a:pt x="554149" y="0"/>
                  <a:pt x="971993" y="0"/>
                </a:cubicBezTo>
                <a:close/>
                <a:moveTo>
                  <a:pt x="971993" y="262880"/>
                </a:moveTo>
                <a:cubicBezTo>
                  <a:pt x="509405" y="262880"/>
                  <a:pt x="134403" y="637882"/>
                  <a:pt x="134403" y="1100470"/>
                </a:cubicBezTo>
                <a:cubicBezTo>
                  <a:pt x="134403" y="1563058"/>
                  <a:pt x="509405" y="1938060"/>
                  <a:pt x="971993" y="1938060"/>
                </a:cubicBezTo>
                <a:cubicBezTo>
                  <a:pt x="1434581" y="1938060"/>
                  <a:pt x="1809583" y="1563058"/>
                  <a:pt x="1809583" y="1100470"/>
                </a:cubicBezTo>
                <a:cubicBezTo>
                  <a:pt x="1809583" y="637882"/>
                  <a:pt x="1434581" y="262880"/>
                  <a:pt x="971993" y="26288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4023536" y="2185945"/>
            <a:ext cx="256954" cy="1031063"/>
          </a:xfrm>
          <a:custGeom>
            <a:avLst/>
            <a:gdLst>
              <a:gd name="connsiteX0" fmla="*/ 128477 w 256954"/>
              <a:gd name="connsiteY0" fmla="*/ 0 h 1031063"/>
              <a:gd name="connsiteX1" fmla="*/ 170474 w 256954"/>
              <a:gd name="connsiteY1" fmla="*/ 87178 h 1031063"/>
              <a:gd name="connsiteX2" fmla="*/ 256954 w 256954"/>
              <a:gd name="connsiteY2" fmla="*/ 515531 h 1031063"/>
              <a:gd name="connsiteX3" fmla="*/ 170474 w 256954"/>
              <a:gd name="connsiteY3" fmla="*/ 943884 h 1031063"/>
              <a:gd name="connsiteX4" fmla="*/ 128477 w 256954"/>
              <a:gd name="connsiteY4" fmla="*/ 1031063 h 1031063"/>
              <a:gd name="connsiteX5" fmla="*/ 86480 w 256954"/>
              <a:gd name="connsiteY5" fmla="*/ 943884 h 1031063"/>
              <a:gd name="connsiteX6" fmla="*/ 0 w 256954"/>
              <a:gd name="connsiteY6" fmla="*/ 515531 h 1031063"/>
              <a:gd name="connsiteX7" fmla="*/ 86480 w 256954"/>
              <a:gd name="connsiteY7" fmla="*/ 87178 h 1031063"/>
              <a:gd name="connsiteX8" fmla="*/ 128477 w 256954"/>
              <a:gd name="connsiteY8" fmla="*/ 0 h 1031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6954" h="1031063">
                <a:moveTo>
                  <a:pt x="128477" y="0"/>
                </a:moveTo>
                <a:lnTo>
                  <a:pt x="170474" y="87178"/>
                </a:lnTo>
                <a:cubicBezTo>
                  <a:pt x="226161" y="218837"/>
                  <a:pt x="256954" y="363588"/>
                  <a:pt x="256954" y="515531"/>
                </a:cubicBezTo>
                <a:cubicBezTo>
                  <a:pt x="256954" y="667474"/>
                  <a:pt x="226161" y="812225"/>
                  <a:pt x="170474" y="943884"/>
                </a:cubicBezTo>
                <a:lnTo>
                  <a:pt x="128477" y="1031063"/>
                </a:lnTo>
                <a:lnTo>
                  <a:pt x="86480" y="943884"/>
                </a:lnTo>
                <a:cubicBezTo>
                  <a:pt x="30794" y="812225"/>
                  <a:pt x="0" y="667474"/>
                  <a:pt x="0" y="515531"/>
                </a:cubicBezTo>
                <a:cubicBezTo>
                  <a:pt x="0" y="363588"/>
                  <a:pt x="30794" y="218837"/>
                  <a:pt x="86480" y="87178"/>
                </a:cubicBezTo>
                <a:lnTo>
                  <a:pt x="1284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5967522" y="2185945"/>
            <a:ext cx="256954" cy="1031063"/>
          </a:xfrm>
          <a:custGeom>
            <a:avLst/>
            <a:gdLst>
              <a:gd name="connsiteX0" fmla="*/ 128477 w 256954"/>
              <a:gd name="connsiteY0" fmla="*/ 0 h 1031063"/>
              <a:gd name="connsiteX1" fmla="*/ 170474 w 256954"/>
              <a:gd name="connsiteY1" fmla="*/ 87178 h 1031063"/>
              <a:gd name="connsiteX2" fmla="*/ 256954 w 256954"/>
              <a:gd name="connsiteY2" fmla="*/ 515531 h 1031063"/>
              <a:gd name="connsiteX3" fmla="*/ 170474 w 256954"/>
              <a:gd name="connsiteY3" fmla="*/ 943884 h 1031063"/>
              <a:gd name="connsiteX4" fmla="*/ 128477 w 256954"/>
              <a:gd name="connsiteY4" fmla="*/ 1031063 h 1031063"/>
              <a:gd name="connsiteX5" fmla="*/ 86480 w 256954"/>
              <a:gd name="connsiteY5" fmla="*/ 943884 h 1031063"/>
              <a:gd name="connsiteX6" fmla="*/ 0 w 256954"/>
              <a:gd name="connsiteY6" fmla="*/ 515531 h 1031063"/>
              <a:gd name="connsiteX7" fmla="*/ 86480 w 256954"/>
              <a:gd name="connsiteY7" fmla="*/ 87178 h 1031063"/>
              <a:gd name="connsiteX8" fmla="*/ 128477 w 256954"/>
              <a:gd name="connsiteY8" fmla="*/ 0 h 1031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6954" h="1031063">
                <a:moveTo>
                  <a:pt x="128477" y="0"/>
                </a:moveTo>
                <a:lnTo>
                  <a:pt x="170474" y="87178"/>
                </a:lnTo>
                <a:cubicBezTo>
                  <a:pt x="226161" y="218837"/>
                  <a:pt x="256954" y="363588"/>
                  <a:pt x="256954" y="515531"/>
                </a:cubicBezTo>
                <a:cubicBezTo>
                  <a:pt x="256954" y="667474"/>
                  <a:pt x="226161" y="812225"/>
                  <a:pt x="170474" y="943884"/>
                </a:cubicBezTo>
                <a:lnTo>
                  <a:pt x="128477" y="1031063"/>
                </a:lnTo>
                <a:lnTo>
                  <a:pt x="86480" y="943884"/>
                </a:lnTo>
                <a:cubicBezTo>
                  <a:pt x="30794" y="812225"/>
                  <a:pt x="0" y="667474"/>
                  <a:pt x="0" y="515531"/>
                </a:cubicBezTo>
                <a:cubicBezTo>
                  <a:pt x="0" y="363588"/>
                  <a:pt x="30794" y="218837"/>
                  <a:pt x="86480" y="87178"/>
                </a:cubicBezTo>
                <a:lnTo>
                  <a:pt x="12847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7911508" y="2185945"/>
            <a:ext cx="256954" cy="1031063"/>
          </a:xfrm>
          <a:custGeom>
            <a:avLst/>
            <a:gdLst>
              <a:gd name="connsiteX0" fmla="*/ 128477 w 256954"/>
              <a:gd name="connsiteY0" fmla="*/ 0 h 1031063"/>
              <a:gd name="connsiteX1" fmla="*/ 170474 w 256954"/>
              <a:gd name="connsiteY1" fmla="*/ 87178 h 1031063"/>
              <a:gd name="connsiteX2" fmla="*/ 256954 w 256954"/>
              <a:gd name="connsiteY2" fmla="*/ 515531 h 1031063"/>
              <a:gd name="connsiteX3" fmla="*/ 170474 w 256954"/>
              <a:gd name="connsiteY3" fmla="*/ 943884 h 1031063"/>
              <a:gd name="connsiteX4" fmla="*/ 128477 w 256954"/>
              <a:gd name="connsiteY4" fmla="*/ 1031063 h 1031063"/>
              <a:gd name="connsiteX5" fmla="*/ 86480 w 256954"/>
              <a:gd name="connsiteY5" fmla="*/ 943884 h 1031063"/>
              <a:gd name="connsiteX6" fmla="*/ 0 w 256954"/>
              <a:gd name="connsiteY6" fmla="*/ 515531 h 1031063"/>
              <a:gd name="connsiteX7" fmla="*/ 86480 w 256954"/>
              <a:gd name="connsiteY7" fmla="*/ 87178 h 1031063"/>
              <a:gd name="connsiteX8" fmla="*/ 128477 w 256954"/>
              <a:gd name="connsiteY8" fmla="*/ 0 h 1031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6954" h="1031063">
                <a:moveTo>
                  <a:pt x="128477" y="0"/>
                </a:moveTo>
                <a:lnTo>
                  <a:pt x="170474" y="87178"/>
                </a:lnTo>
                <a:cubicBezTo>
                  <a:pt x="226161" y="218837"/>
                  <a:pt x="256954" y="363588"/>
                  <a:pt x="256954" y="515531"/>
                </a:cubicBezTo>
                <a:cubicBezTo>
                  <a:pt x="256954" y="667474"/>
                  <a:pt x="226161" y="812225"/>
                  <a:pt x="170474" y="943884"/>
                </a:cubicBezTo>
                <a:lnTo>
                  <a:pt x="128477" y="1031063"/>
                </a:lnTo>
                <a:lnTo>
                  <a:pt x="86480" y="943884"/>
                </a:lnTo>
                <a:cubicBezTo>
                  <a:pt x="30794" y="812225"/>
                  <a:pt x="0" y="667474"/>
                  <a:pt x="0" y="515531"/>
                </a:cubicBezTo>
                <a:cubicBezTo>
                  <a:pt x="0" y="363588"/>
                  <a:pt x="30794" y="218837"/>
                  <a:pt x="86480" y="87178"/>
                </a:cubicBezTo>
                <a:lnTo>
                  <a:pt x="1284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2645807" y="2265989"/>
            <a:ext cx="9399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/>
                </a:solidFill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lang="en-US" sz="6000" dirty="0">
              <a:solidFill>
                <a:schemeClr val="accent1"/>
              </a:solidFill>
              <a:latin typeface="Impact" panose="020B080603090205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2026028" y="4231142"/>
            <a:ext cx="2179507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2282618" y="4632248"/>
            <a:ext cx="1666326" cy="10772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4477177" y="2265989"/>
            <a:ext cx="10684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2"/>
                </a:solidFill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lang="en-US" sz="6000" dirty="0">
              <a:solidFill>
                <a:schemeClr val="accent2"/>
              </a:solidFill>
              <a:latin typeface="Impact" panose="020B080603090205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sz="1000" dirty="0">
              <a:solidFill>
                <a:schemeClr val="accent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6437024" y="2265989"/>
            <a:ext cx="109620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/>
                </a:solidFill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  <a:endParaRPr lang="en-US" sz="6000" dirty="0">
              <a:solidFill>
                <a:schemeClr val="accent1"/>
              </a:solidFill>
              <a:latin typeface="Impact" panose="020B080603090205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8424649" y="2265989"/>
            <a:ext cx="13031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2"/>
                </a:solidFill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  <a:endParaRPr lang="en-US" sz="6000" dirty="0">
              <a:solidFill>
                <a:schemeClr val="accent2"/>
              </a:solidFill>
              <a:latin typeface="Impact" panose="020B080603090205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sz="1000" dirty="0">
              <a:solidFill>
                <a:schemeClr val="accent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4012840" y="4231142"/>
            <a:ext cx="2179507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4269430" y="4632248"/>
            <a:ext cx="1666326" cy="10772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5999652" y="4231142"/>
            <a:ext cx="2179507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256242" y="4632248"/>
            <a:ext cx="1666326" cy="10772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7986463" y="4231142"/>
            <a:ext cx="2179507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243053" y="4632248"/>
            <a:ext cx="1666326" cy="10772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1" name="Group 20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22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论文框架与内容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1895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4292292" y="1619784"/>
            <a:ext cx="1396397" cy="1396396"/>
          </a:xfrm>
          <a:custGeom>
            <a:avLst/>
            <a:gdLst>
              <a:gd name="connsiteX0" fmla="*/ 1717810 w 1717810"/>
              <a:gd name="connsiteY0" fmla="*/ 0 h 1717809"/>
              <a:gd name="connsiteX1" fmla="*/ 1717810 w 1717810"/>
              <a:gd name="connsiteY1" fmla="*/ 1381274 h 1717809"/>
              <a:gd name="connsiteX2" fmla="*/ 1673698 w 1717810"/>
              <a:gd name="connsiteY2" fmla="*/ 1408072 h 1717809"/>
              <a:gd name="connsiteX3" fmla="*/ 1408072 w 1717810"/>
              <a:gd name="connsiteY3" fmla="*/ 1673698 h 1717809"/>
              <a:gd name="connsiteX4" fmla="*/ 1381275 w 1717810"/>
              <a:gd name="connsiteY4" fmla="*/ 1717809 h 1717809"/>
              <a:gd name="connsiteX5" fmla="*/ 0 w 1717810"/>
              <a:gd name="connsiteY5" fmla="*/ 1717809 h 1717809"/>
              <a:gd name="connsiteX6" fmla="*/ 44426 w 1717810"/>
              <a:gd name="connsiteY6" fmla="*/ 1545029 h 1717809"/>
              <a:gd name="connsiteX7" fmla="*/ 1545029 w 1717810"/>
              <a:gd name="connsiteY7" fmla="*/ 44426 h 1717809"/>
              <a:gd name="connsiteX8" fmla="*/ 1717810 w 1717810"/>
              <a:gd name="connsiteY8" fmla="*/ 0 h 1717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17810" h="1717809">
                <a:moveTo>
                  <a:pt x="1717810" y="0"/>
                </a:moveTo>
                <a:lnTo>
                  <a:pt x="1717810" y="1381274"/>
                </a:lnTo>
                <a:lnTo>
                  <a:pt x="1673698" y="1408072"/>
                </a:lnTo>
                <a:cubicBezTo>
                  <a:pt x="1569063" y="1478763"/>
                  <a:pt x="1478763" y="1569063"/>
                  <a:pt x="1408072" y="1673698"/>
                </a:cubicBezTo>
                <a:lnTo>
                  <a:pt x="1381275" y="1717809"/>
                </a:lnTo>
                <a:lnTo>
                  <a:pt x="0" y="1717809"/>
                </a:lnTo>
                <a:lnTo>
                  <a:pt x="44426" y="1545029"/>
                </a:lnTo>
                <a:cubicBezTo>
                  <a:pt x="266648" y="830565"/>
                  <a:pt x="830565" y="266648"/>
                  <a:pt x="1545029" y="44426"/>
                </a:cubicBezTo>
                <a:lnTo>
                  <a:pt x="171781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6510887" y="1619784"/>
            <a:ext cx="1396395" cy="1396396"/>
          </a:xfrm>
          <a:custGeom>
            <a:avLst/>
            <a:gdLst>
              <a:gd name="connsiteX0" fmla="*/ 0 w 1717808"/>
              <a:gd name="connsiteY0" fmla="*/ 0 h 1717809"/>
              <a:gd name="connsiteX1" fmla="*/ 172779 w 1717808"/>
              <a:gd name="connsiteY1" fmla="*/ 44426 h 1717809"/>
              <a:gd name="connsiteX2" fmla="*/ 1673382 w 1717808"/>
              <a:gd name="connsiteY2" fmla="*/ 1545029 h 1717809"/>
              <a:gd name="connsiteX3" fmla="*/ 1717808 w 1717808"/>
              <a:gd name="connsiteY3" fmla="*/ 1717809 h 1717809"/>
              <a:gd name="connsiteX4" fmla="*/ 336534 w 1717808"/>
              <a:gd name="connsiteY4" fmla="*/ 1717809 h 1717809"/>
              <a:gd name="connsiteX5" fmla="*/ 309736 w 1717808"/>
              <a:gd name="connsiteY5" fmla="*/ 1673698 h 1717809"/>
              <a:gd name="connsiteX6" fmla="*/ 44110 w 1717808"/>
              <a:gd name="connsiteY6" fmla="*/ 1408072 h 1717809"/>
              <a:gd name="connsiteX7" fmla="*/ 0 w 1717808"/>
              <a:gd name="connsiteY7" fmla="*/ 1381275 h 1717809"/>
              <a:gd name="connsiteX8" fmla="*/ 0 w 1717808"/>
              <a:gd name="connsiteY8" fmla="*/ 0 h 1717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17808" h="1717809">
                <a:moveTo>
                  <a:pt x="0" y="0"/>
                </a:moveTo>
                <a:lnTo>
                  <a:pt x="172779" y="44426"/>
                </a:lnTo>
                <a:cubicBezTo>
                  <a:pt x="887243" y="266648"/>
                  <a:pt x="1451161" y="830565"/>
                  <a:pt x="1673382" y="1545029"/>
                </a:cubicBezTo>
                <a:lnTo>
                  <a:pt x="1717808" y="1717809"/>
                </a:lnTo>
                <a:lnTo>
                  <a:pt x="336534" y="1717809"/>
                </a:lnTo>
                <a:lnTo>
                  <a:pt x="309736" y="1673698"/>
                </a:lnTo>
                <a:cubicBezTo>
                  <a:pt x="239045" y="1569063"/>
                  <a:pt x="148746" y="1478763"/>
                  <a:pt x="44110" y="1408072"/>
                </a:cubicBezTo>
                <a:lnTo>
                  <a:pt x="0" y="138127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4292292" y="3838378"/>
            <a:ext cx="1396397" cy="1396397"/>
          </a:xfrm>
          <a:custGeom>
            <a:avLst/>
            <a:gdLst>
              <a:gd name="connsiteX0" fmla="*/ 0 w 1717810"/>
              <a:gd name="connsiteY0" fmla="*/ 0 h 1717810"/>
              <a:gd name="connsiteX1" fmla="*/ 1381275 w 1717810"/>
              <a:gd name="connsiteY1" fmla="*/ 0 h 1717810"/>
              <a:gd name="connsiteX2" fmla="*/ 1408072 w 1717810"/>
              <a:gd name="connsiteY2" fmla="*/ 44111 h 1717810"/>
              <a:gd name="connsiteX3" fmla="*/ 1673698 w 1717810"/>
              <a:gd name="connsiteY3" fmla="*/ 309737 h 1717810"/>
              <a:gd name="connsiteX4" fmla="*/ 1717810 w 1717810"/>
              <a:gd name="connsiteY4" fmla="*/ 336535 h 1717810"/>
              <a:gd name="connsiteX5" fmla="*/ 1717810 w 1717810"/>
              <a:gd name="connsiteY5" fmla="*/ 1717810 h 1717810"/>
              <a:gd name="connsiteX6" fmla="*/ 1545029 w 1717810"/>
              <a:gd name="connsiteY6" fmla="*/ 1673383 h 1717810"/>
              <a:gd name="connsiteX7" fmla="*/ 44426 w 1717810"/>
              <a:gd name="connsiteY7" fmla="*/ 172780 h 1717810"/>
              <a:gd name="connsiteX8" fmla="*/ 0 w 1717810"/>
              <a:gd name="connsiteY8" fmla="*/ 0 h 1717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17810" h="1717810">
                <a:moveTo>
                  <a:pt x="0" y="0"/>
                </a:moveTo>
                <a:lnTo>
                  <a:pt x="1381275" y="0"/>
                </a:lnTo>
                <a:lnTo>
                  <a:pt x="1408072" y="44111"/>
                </a:lnTo>
                <a:cubicBezTo>
                  <a:pt x="1478763" y="148747"/>
                  <a:pt x="1569063" y="239046"/>
                  <a:pt x="1673698" y="309737"/>
                </a:cubicBezTo>
                <a:lnTo>
                  <a:pt x="1717810" y="336535"/>
                </a:lnTo>
                <a:lnTo>
                  <a:pt x="1717810" y="1717810"/>
                </a:lnTo>
                <a:lnTo>
                  <a:pt x="1545029" y="1673383"/>
                </a:lnTo>
                <a:cubicBezTo>
                  <a:pt x="830565" y="1451162"/>
                  <a:pt x="266648" y="887244"/>
                  <a:pt x="44426" y="17278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6510887" y="3838380"/>
            <a:ext cx="1396395" cy="1396396"/>
          </a:xfrm>
          <a:custGeom>
            <a:avLst/>
            <a:gdLst>
              <a:gd name="connsiteX0" fmla="*/ 336534 w 1717808"/>
              <a:gd name="connsiteY0" fmla="*/ 0 h 1717809"/>
              <a:gd name="connsiteX1" fmla="*/ 1717808 w 1717808"/>
              <a:gd name="connsiteY1" fmla="*/ 0 h 1717809"/>
              <a:gd name="connsiteX2" fmla="*/ 1673382 w 1717808"/>
              <a:gd name="connsiteY2" fmla="*/ 172780 h 1717809"/>
              <a:gd name="connsiteX3" fmla="*/ 172779 w 1717808"/>
              <a:gd name="connsiteY3" fmla="*/ 1673383 h 1717809"/>
              <a:gd name="connsiteX4" fmla="*/ 0 w 1717808"/>
              <a:gd name="connsiteY4" fmla="*/ 1717809 h 1717809"/>
              <a:gd name="connsiteX5" fmla="*/ 0 w 1717808"/>
              <a:gd name="connsiteY5" fmla="*/ 336534 h 1717809"/>
              <a:gd name="connsiteX6" fmla="*/ 44110 w 1717808"/>
              <a:gd name="connsiteY6" fmla="*/ 309737 h 1717809"/>
              <a:gd name="connsiteX7" fmla="*/ 309736 w 1717808"/>
              <a:gd name="connsiteY7" fmla="*/ 44111 h 1717809"/>
              <a:gd name="connsiteX8" fmla="*/ 336534 w 1717808"/>
              <a:gd name="connsiteY8" fmla="*/ 0 h 1717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17808" h="1717809">
                <a:moveTo>
                  <a:pt x="336534" y="0"/>
                </a:moveTo>
                <a:lnTo>
                  <a:pt x="1717808" y="0"/>
                </a:lnTo>
                <a:lnTo>
                  <a:pt x="1673382" y="172780"/>
                </a:lnTo>
                <a:cubicBezTo>
                  <a:pt x="1451161" y="887244"/>
                  <a:pt x="887243" y="1451162"/>
                  <a:pt x="172779" y="1673383"/>
                </a:cubicBezTo>
                <a:lnTo>
                  <a:pt x="0" y="1717809"/>
                </a:lnTo>
                <a:lnTo>
                  <a:pt x="0" y="336534"/>
                </a:lnTo>
                <a:lnTo>
                  <a:pt x="44110" y="309737"/>
                </a:lnTo>
                <a:cubicBezTo>
                  <a:pt x="148746" y="239046"/>
                  <a:pt x="239045" y="148747"/>
                  <a:pt x="309736" y="44111"/>
                </a:cubicBezTo>
                <a:lnTo>
                  <a:pt x="3365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5419590" y="2747082"/>
            <a:ext cx="1360397" cy="1360397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5405294" y="2072160"/>
            <a:ext cx="228711" cy="228711"/>
          </a:xfrm>
          <a:prstGeom prst="chevron">
            <a:avLst>
              <a:gd name="adj" fmla="val 524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>
            <a:off x="7232362" y="2747082"/>
            <a:ext cx="228711" cy="228711"/>
          </a:xfrm>
          <a:prstGeom prst="chevron">
            <a:avLst>
              <a:gd name="adj" fmla="val 524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0800000">
            <a:off x="6551276" y="4559854"/>
            <a:ext cx="228711" cy="228711"/>
          </a:xfrm>
          <a:prstGeom prst="chevron">
            <a:avLst>
              <a:gd name="adj" fmla="val 524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6200000">
            <a:off x="4738502" y="3878769"/>
            <a:ext cx="228711" cy="228711"/>
          </a:xfrm>
          <a:prstGeom prst="chevron">
            <a:avLst>
              <a:gd name="adj" fmla="val 524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8202698" y="1522074"/>
            <a:ext cx="2179084" cy="106294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1817791" y="1522073"/>
            <a:ext cx="2179084" cy="106294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8202698" y="4272982"/>
            <a:ext cx="2179084" cy="106294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1810219" y="4272982"/>
            <a:ext cx="2179084" cy="106294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35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5413377" y="2085296"/>
            <a:ext cx="137281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6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5413377" y="4574260"/>
            <a:ext cx="137281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6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6657225" y="3300974"/>
            <a:ext cx="137281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6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4169532" y="3300974"/>
            <a:ext cx="137281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6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084921" y="1768085"/>
            <a:ext cx="1644824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994865" y="2123563"/>
            <a:ext cx="1824937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2077349" y="4518994"/>
            <a:ext cx="1644824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1987293" y="4874472"/>
            <a:ext cx="1824937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469828" y="4518994"/>
            <a:ext cx="1644824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8379772" y="4874472"/>
            <a:ext cx="1824937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469828" y="1768086"/>
            <a:ext cx="1644824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8379772" y="2123564"/>
            <a:ext cx="1824937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5821456" y="3148946"/>
            <a:ext cx="556664" cy="55666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7837" y="14324"/>
                </a:moveTo>
                <a:lnTo>
                  <a:pt x="107837" y="14324"/>
                </a:lnTo>
                <a:cubicBezTo>
                  <a:pt x="100540" y="14324"/>
                  <a:pt x="100540" y="14324"/>
                  <a:pt x="100540" y="14324"/>
                </a:cubicBezTo>
                <a:cubicBezTo>
                  <a:pt x="100540" y="26486"/>
                  <a:pt x="100540" y="26486"/>
                  <a:pt x="100540" y="26486"/>
                </a:cubicBezTo>
                <a:cubicBezTo>
                  <a:pt x="79189" y="26486"/>
                  <a:pt x="79189" y="26486"/>
                  <a:pt x="79189" y="26486"/>
                </a:cubicBezTo>
                <a:cubicBezTo>
                  <a:pt x="79189" y="14324"/>
                  <a:pt x="79189" y="14324"/>
                  <a:pt x="79189" y="14324"/>
                </a:cubicBezTo>
                <a:cubicBezTo>
                  <a:pt x="40810" y="14324"/>
                  <a:pt x="40810" y="14324"/>
                  <a:pt x="40810" y="14324"/>
                </a:cubicBezTo>
                <a:cubicBezTo>
                  <a:pt x="40810" y="26486"/>
                  <a:pt x="40810" y="26486"/>
                  <a:pt x="40810" y="26486"/>
                </a:cubicBezTo>
                <a:cubicBezTo>
                  <a:pt x="19189" y="26486"/>
                  <a:pt x="19189" y="26486"/>
                  <a:pt x="19189" y="26486"/>
                </a:cubicBezTo>
                <a:cubicBezTo>
                  <a:pt x="19189" y="14324"/>
                  <a:pt x="19189" y="14324"/>
                  <a:pt x="19189" y="14324"/>
                </a:cubicBezTo>
                <a:cubicBezTo>
                  <a:pt x="12162" y="14324"/>
                  <a:pt x="12162" y="14324"/>
                  <a:pt x="12162" y="14324"/>
                </a:cubicBezTo>
                <a:cubicBezTo>
                  <a:pt x="4864" y="14324"/>
                  <a:pt x="0" y="19189"/>
                  <a:pt x="0" y="26486"/>
                </a:cubicBezTo>
                <a:cubicBezTo>
                  <a:pt x="0" y="107837"/>
                  <a:pt x="0" y="107837"/>
                  <a:pt x="0" y="107837"/>
                </a:cubicBezTo>
                <a:cubicBezTo>
                  <a:pt x="0" y="114864"/>
                  <a:pt x="4864" y="119729"/>
                  <a:pt x="12162" y="119729"/>
                </a:cubicBezTo>
                <a:cubicBezTo>
                  <a:pt x="107837" y="119729"/>
                  <a:pt x="107837" y="119729"/>
                  <a:pt x="107837" y="119729"/>
                </a:cubicBezTo>
                <a:cubicBezTo>
                  <a:pt x="114864" y="119729"/>
                  <a:pt x="119729" y="114864"/>
                  <a:pt x="119729" y="107837"/>
                </a:cubicBezTo>
                <a:cubicBezTo>
                  <a:pt x="119729" y="26486"/>
                  <a:pt x="119729" y="26486"/>
                  <a:pt x="119729" y="26486"/>
                </a:cubicBezTo>
                <a:cubicBezTo>
                  <a:pt x="119729" y="19189"/>
                  <a:pt x="114864" y="14324"/>
                  <a:pt x="107837" y="14324"/>
                </a:cubicBezTo>
                <a:close/>
                <a:moveTo>
                  <a:pt x="107837" y="107837"/>
                </a:moveTo>
                <a:lnTo>
                  <a:pt x="107837" y="107837"/>
                </a:lnTo>
                <a:cubicBezTo>
                  <a:pt x="12162" y="107837"/>
                  <a:pt x="12162" y="107837"/>
                  <a:pt x="12162" y="107837"/>
                </a:cubicBezTo>
                <a:cubicBezTo>
                  <a:pt x="12162" y="52972"/>
                  <a:pt x="12162" y="52972"/>
                  <a:pt x="12162" y="52972"/>
                </a:cubicBezTo>
                <a:cubicBezTo>
                  <a:pt x="107837" y="52972"/>
                  <a:pt x="107837" y="52972"/>
                  <a:pt x="107837" y="52972"/>
                </a:cubicBezTo>
                <a:lnTo>
                  <a:pt x="107837" y="107837"/>
                </a:lnTo>
                <a:close/>
                <a:moveTo>
                  <a:pt x="33513" y="0"/>
                </a:moveTo>
                <a:lnTo>
                  <a:pt x="33513" y="0"/>
                </a:lnTo>
                <a:cubicBezTo>
                  <a:pt x="24054" y="0"/>
                  <a:pt x="24054" y="0"/>
                  <a:pt x="24054" y="0"/>
                </a:cubicBezTo>
                <a:cubicBezTo>
                  <a:pt x="24054" y="24054"/>
                  <a:pt x="24054" y="24054"/>
                  <a:pt x="24054" y="24054"/>
                </a:cubicBezTo>
                <a:cubicBezTo>
                  <a:pt x="33513" y="24054"/>
                  <a:pt x="33513" y="24054"/>
                  <a:pt x="33513" y="24054"/>
                </a:cubicBezTo>
                <a:lnTo>
                  <a:pt x="33513" y="0"/>
                </a:lnTo>
                <a:close/>
                <a:moveTo>
                  <a:pt x="95675" y="0"/>
                </a:moveTo>
                <a:lnTo>
                  <a:pt x="95675" y="0"/>
                </a:lnTo>
                <a:cubicBezTo>
                  <a:pt x="86216" y="0"/>
                  <a:pt x="86216" y="0"/>
                  <a:pt x="86216" y="0"/>
                </a:cubicBezTo>
                <a:cubicBezTo>
                  <a:pt x="86216" y="24054"/>
                  <a:pt x="86216" y="24054"/>
                  <a:pt x="86216" y="24054"/>
                </a:cubicBezTo>
                <a:cubicBezTo>
                  <a:pt x="95675" y="24054"/>
                  <a:pt x="95675" y="24054"/>
                  <a:pt x="95675" y="24054"/>
                </a:cubicBezTo>
                <a:lnTo>
                  <a:pt x="956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600">
              <a:solidFill>
                <a:schemeClr val="tx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" name="Group 27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29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论文框架与内容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00341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6208277" y="1347631"/>
            <a:ext cx="1577932" cy="1159027"/>
          </a:xfrm>
          <a:custGeom>
            <a:avLst/>
            <a:gdLst>
              <a:gd name="connsiteX0" fmla="*/ 0 w 1577932"/>
              <a:gd name="connsiteY0" fmla="*/ 0 h 1159027"/>
              <a:gd name="connsiteX1" fmla="*/ 70214 w 1577932"/>
              <a:gd name="connsiteY1" fmla="*/ 3545 h 1159027"/>
              <a:gd name="connsiteX2" fmla="*/ 1557427 w 1577932"/>
              <a:gd name="connsiteY2" fmla="*/ 1103004 h 1159027"/>
              <a:gd name="connsiteX3" fmla="*/ 1577932 w 1577932"/>
              <a:gd name="connsiteY3" fmla="*/ 1159027 h 1159027"/>
              <a:gd name="connsiteX4" fmla="*/ 1573850 w 1577932"/>
              <a:gd name="connsiteY4" fmla="*/ 1156643 h 1159027"/>
              <a:gd name="connsiteX5" fmla="*/ 1522151 w 1577932"/>
              <a:gd name="connsiteY5" fmla="*/ 1142818 h 1159027"/>
              <a:gd name="connsiteX6" fmla="*/ 462794 w 1577932"/>
              <a:gd name="connsiteY6" fmla="*/ 981301 h 1159027"/>
              <a:gd name="connsiteX7" fmla="*/ 0 w 1577932"/>
              <a:gd name="connsiteY7" fmla="*/ 0 h 1159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77932" h="1159027">
                <a:moveTo>
                  <a:pt x="0" y="0"/>
                </a:moveTo>
                <a:lnTo>
                  <a:pt x="70214" y="3545"/>
                </a:lnTo>
                <a:cubicBezTo>
                  <a:pt x="741568" y="71725"/>
                  <a:pt x="1304785" y="505691"/>
                  <a:pt x="1557427" y="1103004"/>
                </a:cubicBezTo>
                <a:lnTo>
                  <a:pt x="1577932" y="1159027"/>
                </a:lnTo>
                <a:lnTo>
                  <a:pt x="1573850" y="1156643"/>
                </a:lnTo>
                <a:cubicBezTo>
                  <a:pt x="1559078" y="1150744"/>
                  <a:pt x="1541845" y="1146135"/>
                  <a:pt x="1522151" y="1142818"/>
                </a:cubicBezTo>
                <a:lnTo>
                  <a:pt x="462794" y="98130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4399526" y="1347631"/>
            <a:ext cx="1577927" cy="1159021"/>
          </a:xfrm>
          <a:custGeom>
            <a:avLst/>
            <a:gdLst>
              <a:gd name="connsiteX0" fmla="*/ 1577927 w 1577927"/>
              <a:gd name="connsiteY0" fmla="*/ 0 h 1159021"/>
              <a:gd name="connsiteX1" fmla="*/ 1115133 w 1577927"/>
              <a:gd name="connsiteY1" fmla="*/ 981301 h 1159021"/>
              <a:gd name="connsiteX2" fmla="*/ 55775 w 1577927"/>
              <a:gd name="connsiteY2" fmla="*/ 1142818 h 1159021"/>
              <a:gd name="connsiteX3" fmla="*/ 4070 w 1577927"/>
              <a:gd name="connsiteY3" fmla="*/ 1156643 h 1159021"/>
              <a:gd name="connsiteX4" fmla="*/ 0 w 1577927"/>
              <a:gd name="connsiteY4" fmla="*/ 1159021 h 1159021"/>
              <a:gd name="connsiteX5" fmla="*/ 20502 w 1577927"/>
              <a:gd name="connsiteY5" fmla="*/ 1103004 h 1159021"/>
              <a:gd name="connsiteX6" fmla="*/ 1507715 w 1577927"/>
              <a:gd name="connsiteY6" fmla="*/ 3545 h 1159021"/>
              <a:gd name="connsiteX7" fmla="*/ 1577927 w 1577927"/>
              <a:gd name="connsiteY7" fmla="*/ 0 h 1159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77927" h="1159021">
                <a:moveTo>
                  <a:pt x="1577927" y="0"/>
                </a:moveTo>
                <a:lnTo>
                  <a:pt x="1115133" y="981301"/>
                </a:lnTo>
                <a:lnTo>
                  <a:pt x="55775" y="1142818"/>
                </a:lnTo>
                <a:cubicBezTo>
                  <a:pt x="36077" y="1146135"/>
                  <a:pt x="18842" y="1150744"/>
                  <a:pt x="4070" y="1156643"/>
                </a:cubicBezTo>
                <a:lnTo>
                  <a:pt x="0" y="1159021"/>
                </a:lnTo>
                <a:lnTo>
                  <a:pt x="20502" y="1103004"/>
                </a:lnTo>
                <a:cubicBezTo>
                  <a:pt x="273144" y="505691"/>
                  <a:pt x="836362" y="71725"/>
                  <a:pt x="1507715" y="3545"/>
                </a:cubicBezTo>
                <a:lnTo>
                  <a:pt x="157792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4277356" y="2644463"/>
            <a:ext cx="880665" cy="1942688"/>
          </a:xfrm>
          <a:custGeom>
            <a:avLst/>
            <a:gdLst>
              <a:gd name="connsiteX0" fmla="*/ 74673 w 880665"/>
              <a:gd name="connsiteY0" fmla="*/ 0 h 1942688"/>
              <a:gd name="connsiteX1" fmla="*/ 112520 w 880665"/>
              <a:gd name="connsiteY1" fmla="*/ 53970 h 1942688"/>
              <a:gd name="connsiteX2" fmla="*/ 880665 w 880665"/>
              <a:gd name="connsiteY2" fmla="*/ 837255 h 1942688"/>
              <a:gd name="connsiteX3" fmla="*/ 699327 w 880665"/>
              <a:gd name="connsiteY3" fmla="*/ 1942688 h 1942688"/>
              <a:gd name="connsiteX4" fmla="*/ 660677 w 880665"/>
              <a:gd name="connsiteY4" fmla="*/ 1913786 h 1942688"/>
              <a:gd name="connsiteX5" fmla="*/ 0 w 880665"/>
              <a:gd name="connsiteY5" fmla="*/ 512850 h 1942688"/>
              <a:gd name="connsiteX6" fmla="*/ 36885 w 880665"/>
              <a:gd name="connsiteY6" fmla="*/ 146962 h 1942688"/>
              <a:gd name="connsiteX7" fmla="*/ 74673 w 880665"/>
              <a:gd name="connsiteY7" fmla="*/ 0 h 194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665" h="1942688">
                <a:moveTo>
                  <a:pt x="74673" y="0"/>
                </a:moveTo>
                <a:lnTo>
                  <a:pt x="112520" y="53970"/>
                </a:lnTo>
                <a:lnTo>
                  <a:pt x="880665" y="837255"/>
                </a:lnTo>
                <a:lnTo>
                  <a:pt x="699327" y="1942688"/>
                </a:lnTo>
                <a:lnTo>
                  <a:pt x="660677" y="1913786"/>
                </a:lnTo>
                <a:cubicBezTo>
                  <a:pt x="257185" y="1580795"/>
                  <a:pt x="0" y="1076857"/>
                  <a:pt x="0" y="512850"/>
                </a:cubicBezTo>
                <a:cubicBezTo>
                  <a:pt x="0" y="387515"/>
                  <a:pt x="12701" y="265147"/>
                  <a:pt x="36885" y="146962"/>
                </a:cubicBezTo>
                <a:lnTo>
                  <a:pt x="7467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7027708" y="2644647"/>
            <a:ext cx="880668" cy="1942506"/>
          </a:xfrm>
          <a:custGeom>
            <a:avLst/>
            <a:gdLst>
              <a:gd name="connsiteX0" fmla="*/ 806043 w 880668"/>
              <a:gd name="connsiteY0" fmla="*/ 0 h 1942506"/>
              <a:gd name="connsiteX1" fmla="*/ 843783 w 880668"/>
              <a:gd name="connsiteY1" fmla="*/ 146778 h 1942506"/>
              <a:gd name="connsiteX2" fmla="*/ 880668 w 880668"/>
              <a:gd name="connsiteY2" fmla="*/ 512666 h 1942506"/>
              <a:gd name="connsiteX3" fmla="*/ 219991 w 880668"/>
              <a:gd name="connsiteY3" fmla="*/ 1913602 h 1942506"/>
              <a:gd name="connsiteX4" fmla="*/ 181339 w 880668"/>
              <a:gd name="connsiteY4" fmla="*/ 1942506 h 1942506"/>
              <a:gd name="connsiteX5" fmla="*/ 0 w 880668"/>
              <a:gd name="connsiteY5" fmla="*/ 837071 h 1942506"/>
              <a:gd name="connsiteX6" fmla="*/ 766028 w 880668"/>
              <a:gd name="connsiteY6" fmla="*/ 53786 h 1942506"/>
              <a:gd name="connsiteX7" fmla="*/ 806043 w 880668"/>
              <a:gd name="connsiteY7" fmla="*/ 0 h 1942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668" h="1942506">
                <a:moveTo>
                  <a:pt x="806043" y="0"/>
                </a:moveTo>
                <a:lnTo>
                  <a:pt x="843783" y="146778"/>
                </a:lnTo>
                <a:cubicBezTo>
                  <a:pt x="867968" y="264963"/>
                  <a:pt x="880668" y="387331"/>
                  <a:pt x="880668" y="512666"/>
                </a:cubicBezTo>
                <a:cubicBezTo>
                  <a:pt x="880668" y="1076673"/>
                  <a:pt x="623483" y="1580611"/>
                  <a:pt x="219991" y="1913602"/>
                </a:cubicBezTo>
                <a:lnTo>
                  <a:pt x="181339" y="1942506"/>
                </a:lnTo>
                <a:lnTo>
                  <a:pt x="0" y="837071"/>
                </a:lnTo>
                <a:lnTo>
                  <a:pt x="766028" y="53786"/>
                </a:lnTo>
                <a:lnTo>
                  <a:pt x="80604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5156200" y="4194200"/>
            <a:ext cx="1873324" cy="778623"/>
          </a:xfrm>
          <a:custGeom>
            <a:avLst/>
            <a:gdLst>
              <a:gd name="connsiteX0" fmla="*/ 936665 w 1873324"/>
              <a:gd name="connsiteY0" fmla="*/ 0 h 778623"/>
              <a:gd name="connsiteX1" fmla="*/ 1873324 w 1873324"/>
              <a:gd name="connsiteY1" fmla="*/ 516199 h 778623"/>
              <a:gd name="connsiteX2" fmla="*/ 1802046 w 1873324"/>
              <a:gd name="connsiteY2" fmla="*/ 559501 h 778623"/>
              <a:gd name="connsiteX3" fmla="*/ 936666 w 1873324"/>
              <a:gd name="connsiteY3" fmla="*/ 778623 h 778623"/>
              <a:gd name="connsiteX4" fmla="*/ 71286 w 1873324"/>
              <a:gd name="connsiteY4" fmla="*/ 559501 h 778623"/>
              <a:gd name="connsiteX5" fmla="*/ 0 w 1873324"/>
              <a:gd name="connsiteY5" fmla="*/ 516193 h 778623"/>
              <a:gd name="connsiteX6" fmla="*/ 936665 w 1873324"/>
              <a:gd name="connsiteY6" fmla="*/ 0 h 778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73324" h="778623">
                <a:moveTo>
                  <a:pt x="936665" y="0"/>
                </a:moveTo>
                <a:lnTo>
                  <a:pt x="1873324" y="516199"/>
                </a:lnTo>
                <a:lnTo>
                  <a:pt x="1802046" y="559501"/>
                </a:lnTo>
                <a:cubicBezTo>
                  <a:pt x="1544800" y="699245"/>
                  <a:pt x="1250003" y="778623"/>
                  <a:pt x="936666" y="778623"/>
                </a:cubicBezTo>
                <a:cubicBezTo>
                  <a:pt x="623329" y="778623"/>
                  <a:pt x="328532" y="699245"/>
                  <a:pt x="71286" y="559501"/>
                </a:cubicBezTo>
                <a:lnTo>
                  <a:pt x="0" y="516193"/>
                </a:lnTo>
                <a:lnTo>
                  <a:pt x="9366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/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5406457" y="2790166"/>
            <a:ext cx="1372819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24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5165614" y="3294069"/>
            <a:ext cx="1854505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2598384" y="1335148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1943357" y="1705735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2351044" y="3431141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1696017" y="3801728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8017033" y="1335148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8017033" y="1705735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8161985" y="3431141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8161985" y="3801728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4923826" y="5455260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4925867" y="5843806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9" name="Group 18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0" y="237812"/>
            <a:ext cx="2479040" cy="461665"/>
            <a:chOff x="0" y="172720"/>
            <a:chExt cx="2479040" cy="461665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>
              <a:off x="0" y="174952"/>
              <a:ext cx="2479040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出自【趣你的PPT】(微信:qunideppt)：最优质的PPT资源库"/>
            <p:cNvSpPr txBox="1"/>
            <p:nvPr/>
          </p:nvSpPr>
          <p:spPr>
            <a:xfrm>
              <a:off x="71763" y="172720"/>
              <a:ext cx="2335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论文框架与内容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5644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3297347" y="1667502"/>
            <a:ext cx="1678866" cy="3522998"/>
            <a:chOff x="3122439" y="1770361"/>
            <a:chExt cx="1819070" cy="3817207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 flipV="1">
              <a:off x="3122439" y="3678965"/>
              <a:ext cx="1819070" cy="1908603"/>
            </a:xfrm>
            <a:custGeom>
              <a:avLst/>
              <a:gdLst>
                <a:gd name="connsiteX0" fmla="*/ 0 w 3272780"/>
                <a:gd name="connsiteY0" fmla="*/ 3433863 h 3433863"/>
                <a:gd name="connsiteX1" fmla="*/ 989044 w 3272780"/>
                <a:gd name="connsiteY1" fmla="*/ 3433863 h 3433863"/>
                <a:gd name="connsiteX2" fmla="*/ 3272780 w 3272780"/>
                <a:gd name="connsiteY2" fmla="*/ 0 h 3433863"/>
                <a:gd name="connsiteX3" fmla="*/ 2283736 w 3272780"/>
                <a:gd name="connsiteY3" fmla="*/ 0 h 343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0" h="3433863">
                  <a:moveTo>
                    <a:pt x="0" y="3433863"/>
                  </a:moveTo>
                  <a:lnTo>
                    <a:pt x="989044" y="3433863"/>
                  </a:lnTo>
                  <a:lnTo>
                    <a:pt x="3272780" y="0"/>
                  </a:lnTo>
                  <a:lnTo>
                    <a:pt x="2283736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出自【趣你的PPT】(微信:qunideppt)：最优质的PPT资源库"/>
            <p:cNvSpPr/>
            <p:nvPr/>
          </p:nvSpPr>
          <p:spPr>
            <a:xfrm>
              <a:off x="3122439" y="1770361"/>
              <a:ext cx="1819070" cy="1908603"/>
            </a:xfrm>
            <a:custGeom>
              <a:avLst/>
              <a:gdLst>
                <a:gd name="connsiteX0" fmla="*/ 0 w 3272780"/>
                <a:gd name="connsiteY0" fmla="*/ 3433863 h 3433863"/>
                <a:gd name="connsiteX1" fmla="*/ 989044 w 3272780"/>
                <a:gd name="connsiteY1" fmla="*/ 3433863 h 3433863"/>
                <a:gd name="connsiteX2" fmla="*/ 3272780 w 3272780"/>
                <a:gd name="connsiteY2" fmla="*/ 0 h 3433863"/>
                <a:gd name="connsiteX3" fmla="*/ 2283736 w 3272780"/>
                <a:gd name="connsiteY3" fmla="*/ 0 h 343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0" h="3433863">
                  <a:moveTo>
                    <a:pt x="0" y="3433863"/>
                  </a:moveTo>
                  <a:lnTo>
                    <a:pt x="989044" y="3433863"/>
                  </a:lnTo>
                  <a:lnTo>
                    <a:pt x="3272780" y="0"/>
                  </a:lnTo>
                  <a:lnTo>
                    <a:pt x="2283736" y="0"/>
                  </a:lnTo>
                  <a:close/>
                </a:path>
              </a:pathLst>
            </a:custGeom>
            <a:solidFill>
              <a:srgbClr val="008F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7215787" y="1667501"/>
            <a:ext cx="1678867" cy="3522999"/>
            <a:chOff x="7660639" y="1770361"/>
            <a:chExt cx="1819071" cy="3817208"/>
          </a:xfrm>
        </p:grpSpPr>
        <p:sp>
          <p:nvSpPr>
            <p:cNvPr id="5" name="出自【趣你的PPT】(微信:qunideppt)：最优质的PPT资源库"/>
            <p:cNvSpPr/>
            <p:nvPr/>
          </p:nvSpPr>
          <p:spPr>
            <a:xfrm flipH="1" flipV="1">
              <a:off x="7660639" y="3678965"/>
              <a:ext cx="1819071" cy="190860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 flipH="1">
              <a:off x="7660639" y="1770361"/>
              <a:ext cx="1819071" cy="1908604"/>
            </a:xfrm>
            <a:custGeom>
              <a:avLst/>
              <a:gdLst>
                <a:gd name="connsiteX0" fmla="*/ 0 w 3272781"/>
                <a:gd name="connsiteY0" fmla="*/ 3433864 h 3433864"/>
                <a:gd name="connsiteX1" fmla="*/ 989044 w 3272781"/>
                <a:gd name="connsiteY1" fmla="*/ 3433864 h 3433864"/>
                <a:gd name="connsiteX2" fmla="*/ 3272781 w 3272781"/>
                <a:gd name="connsiteY2" fmla="*/ 0 h 3433864"/>
                <a:gd name="connsiteX3" fmla="*/ 2283737 w 3272781"/>
                <a:gd name="connsiteY3" fmla="*/ 0 h 34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2781" h="3433864">
                  <a:moveTo>
                    <a:pt x="0" y="3433864"/>
                  </a:moveTo>
                  <a:lnTo>
                    <a:pt x="989044" y="3433864"/>
                  </a:lnTo>
                  <a:lnTo>
                    <a:pt x="3272781" y="0"/>
                  </a:lnTo>
                  <a:lnTo>
                    <a:pt x="2283737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出自【趣你的PPT】(微信:qunideppt)：最优质的PPT资源库"/>
          <p:cNvSpPr txBox="1"/>
          <p:nvPr/>
        </p:nvSpPr>
        <p:spPr>
          <a:xfrm>
            <a:off x="5147069" y="1966621"/>
            <a:ext cx="18978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/>
              <a:t>02</a:t>
            </a:r>
            <a:endParaRPr lang="zh-CN" altLang="en-US" sz="8000" b="1" dirty="0"/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3833314" y="3013502"/>
            <a:ext cx="45253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/>
              <a:t>研究思路与方法</a:t>
            </a:r>
          </a:p>
        </p:txBody>
      </p:sp>
      <p:cxnSp>
        <p:nvCxnSpPr>
          <p:cNvPr id="17" name="出自【趣你的PPT】(微信:qunideppt)：最优质的PPT资源库"/>
          <p:cNvCxnSpPr/>
          <p:nvPr/>
        </p:nvCxnSpPr>
        <p:spPr>
          <a:xfrm>
            <a:off x="4668520" y="3874979"/>
            <a:ext cx="285496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 txBox="1"/>
          <p:nvPr/>
        </p:nvSpPr>
        <p:spPr>
          <a:xfrm>
            <a:off x="4951299" y="3948261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4979592" y="4091657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4951299" y="4353577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4979592" y="4496973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6275501" y="4353577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6303794" y="4496973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6275501" y="3948261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小标题</a:t>
            </a: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6303794" y="4091657"/>
            <a:ext cx="82540" cy="82540"/>
          </a:xfrm>
          <a:prstGeom prst="ellipse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54038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bswbsjmd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bhohvqxc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obv5hmf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obv5hmf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obv5hmf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obv5hmf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obv5hmf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l2posx4c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l2posx4c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l2posx4c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l2posx4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bswbsjmd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l2posx4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bswbsjmd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bswbsjmd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bswbsjm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bhohvqxc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bhohvqxc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bhohvqxc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bhohvqxc"/>
</p:tagLst>
</file>

<file path=ppt/theme/theme1.xml><?xml version="1.0" encoding="utf-8"?>
<a:theme xmlns:a="http://schemas.openxmlformats.org/drawingml/2006/main" name="标准000">
  <a:themeElements>
    <a:clrScheme name="自定义 189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008FFA"/>
      </a:accent1>
      <a:accent2>
        <a:srgbClr val="0070C0"/>
      </a:accent2>
      <a:accent3>
        <a:srgbClr val="FFC000"/>
      </a:accent3>
      <a:accent4>
        <a:srgbClr val="FFC000"/>
      </a:accent4>
      <a:accent5>
        <a:srgbClr val="FFC000"/>
      </a:accent5>
      <a:accent6>
        <a:srgbClr val="FFC000"/>
      </a:accent6>
      <a:hlink>
        <a:srgbClr val="FFC000"/>
      </a:hlink>
      <a:folHlink>
        <a:srgbClr val="954F72"/>
      </a:folHlink>
    </a:clrScheme>
    <a:fontScheme name="标准00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标准000" id="{D4B76CA2-B109-4A4B-9A5F-5D8E1F4440FB}" vid="{3A4CA05C-C500-47DB-8831-196445B5F2F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标准000</Template>
  <TotalTime>287</TotalTime>
  <Words>1567</Words>
  <Application>Microsoft Office PowerPoint</Application>
  <PresentationFormat>宽屏</PresentationFormat>
  <Paragraphs>249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FontAwesome</vt:lpstr>
      <vt:lpstr>Open Sans</vt:lpstr>
      <vt:lpstr>Roboto</vt:lpstr>
      <vt:lpstr>微软雅黑</vt:lpstr>
      <vt:lpstr>Arial</vt:lpstr>
      <vt:lpstr>Impact</vt:lpstr>
      <vt:lpstr>Source Sans Pro</vt:lpstr>
      <vt:lpstr>标准000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李燕</dc:creator>
  <cp:lastModifiedBy>chentianping</cp:lastModifiedBy>
  <cp:revision>24</cp:revision>
  <dcterms:created xsi:type="dcterms:W3CDTF">2017-01-25T08:06:01Z</dcterms:created>
  <dcterms:modified xsi:type="dcterms:W3CDTF">2017-03-13T02:53:21Z</dcterms:modified>
</cp:coreProperties>
</file>

<file path=docProps/thumbnail.jpeg>
</file>